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8" r:id="rId2"/>
  </p:sldIdLst>
  <p:sldSz cx="51206400" cy="25603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67F6D-F67E-4B70-82B5-04F967666E42}" v="93" dt="2023-02-19T15:43:04.4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36" y="-3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mmad Valiyev" userId="28103f3d0c3f65f1" providerId="LiveId" clId="{A7B67F6D-F67E-4B70-82B5-04F967666E42}"/>
    <pc:docChg chg="undo custSel addSld delSld modSld modMainMaster">
      <pc:chgData name="Mahammad Valiyev" userId="28103f3d0c3f65f1" providerId="LiveId" clId="{A7B67F6D-F67E-4B70-82B5-04F967666E42}" dt="2023-02-19T15:56:51.158" v="2970" actId="6549"/>
      <pc:docMkLst>
        <pc:docMk/>
      </pc:docMkLst>
      <pc:sldChg chg="modSp new del mod">
        <pc:chgData name="Mahammad Valiyev" userId="28103f3d0c3f65f1" providerId="LiveId" clId="{A7B67F6D-F67E-4B70-82B5-04F967666E42}" dt="2023-02-19T15:53:36.112" v="2925" actId="2696"/>
        <pc:sldMkLst>
          <pc:docMk/>
          <pc:sldMk cId="1825858532" sldId="256"/>
        </pc:sldMkLst>
        <pc:spChg chg="mod">
          <ac:chgData name="Mahammad Valiyev" userId="28103f3d0c3f65f1" providerId="LiveId" clId="{A7B67F6D-F67E-4B70-82B5-04F967666E42}" dt="2023-02-19T03:06:40.541" v="34"/>
          <ac:spMkLst>
            <pc:docMk/>
            <pc:sldMk cId="1825858532" sldId="256"/>
            <ac:spMk id="2" creationId="{1175F445-4B3B-37BC-3E64-96FB0B335FE0}"/>
          </ac:spMkLst>
        </pc:spChg>
        <pc:spChg chg="mod">
          <ac:chgData name="Mahammad Valiyev" userId="28103f3d0c3f65f1" providerId="LiveId" clId="{A7B67F6D-F67E-4B70-82B5-04F967666E42}" dt="2023-02-19T03:23:49.834" v="385" actId="207"/>
          <ac:spMkLst>
            <pc:docMk/>
            <pc:sldMk cId="1825858532" sldId="256"/>
            <ac:spMk id="3" creationId="{26699673-F012-757E-8C49-0A411647DCAF}"/>
          </ac:spMkLst>
        </pc:spChg>
      </pc:sldChg>
      <pc:sldChg chg="addSp modSp new del mod">
        <pc:chgData name="Mahammad Valiyev" userId="28103f3d0c3f65f1" providerId="LiveId" clId="{A7B67F6D-F67E-4B70-82B5-04F967666E42}" dt="2023-02-19T15:53:40.064" v="2926" actId="2696"/>
        <pc:sldMkLst>
          <pc:docMk/>
          <pc:sldMk cId="3444397856" sldId="257"/>
        </pc:sldMkLst>
        <pc:spChg chg="mod">
          <ac:chgData name="Mahammad Valiyev" userId="28103f3d0c3f65f1" providerId="LiveId" clId="{A7B67F6D-F67E-4B70-82B5-04F967666E42}" dt="2023-02-19T03:06:40.541" v="34"/>
          <ac:spMkLst>
            <pc:docMk/>
            <pc:sldMk cId="3444397856" sldId="257"/>
            <ac:spMk id="2" creationId="{854B7E6F-783C-A100-E9BE-CE685F03AD93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k cId="3444397856" sldId="257"/>
            <ac:spMk id="3" creationId="{12320A7D-8C9F-76C8-8183-2EF19174C820}"/>
          </ac:spMkLst>
        </pc:spChg>
        <pc:picChg chg="add mod">
          <ac:chgData name="Mahammad Valiyev" userId="28103f3d0c3f65f1" providerId="LiveId" clId="{A7B67F6D-F67E-4B70-82B5-04F967666E42}" dt="2023-02-19T03:20:08.823" v="290" actId="1076"/>
          <ac:picMkLst>
            <pc:docMk/>
            <pc:sldMk cId="3444397856" sldId="257"/>
            <ac:picMk id="5" creationId="{3C9C878B-11EF-5890-4EC8-C83542262712}"/>
          </ac:picMkLst>
        </pc:picChg>
      </pc:sldChg>
      <pc:sldChg chg="addSp delSp modSp add mod">
        <pc:chgData name="Mahammad Valiyev" userId="28103f3d0c3f65f1" providerId="LiveId" clId="{A7B67F6D-F67E-4B70-82B5-04F967666E42}" dt="2023-02-19T15:56:51.158" v="2970" actId="6549"/>
        <pc:sldMkLst>
          <pc:docMk/>
          <pc:sldMk cId="794701046" sldId="258"/>
        </pc:sldMkLst>
        <pc:spChg chg="del mod">
          <ac:chgData name="Mahammad Valiyev" userId="28103f3d0c3f65f1" providerId="LiveId" clId="{A7B67F6D-F67E-4B70-82B5-04F967666E42}" dt="2023-02-19T03:08:18.180" v="35" actId="478"/>
          <ac:spMkLst>
            <pc:docMk/>
            <pc:sldMk cId="794701046" sldId="258"/>
            <ac:spMk id="2" creationId="{854B7E6F-783C-A100-E9BE-CE685F03AD93}"/>
          </ac:spMkLst>
        </pc:spChg>
        <pc:spChg chg="del mod">
          <ac:chgData name="Mahammad Valiyev" userId="28103f3d0c3f65f1" providerId="LiveId" clId="{A7B67F6D-F67E-4B70-82B5-04F967666E42}" dt="2023-02-19T03:08:20.962" v="36" actId="478"/>
          <ac:spMkLst>
            <pc:docMk/>
            <pc:sldMk cId="794701046" sldId="258"/>
            <ac:spMk id="3" creationId="{12320A7D-8C9F-76C8-8183-2EF19174C820}"/>
          </ac:spMkLst>
        </pc:spChg>
        <pc:spChg chg="add mod">
          <ac:chgData name="Mahammad Valiyev" userId="28103f3d0c3f65f1" providerId="LiveId" clId="{A7B67F6D-F67E-4B70-82B5-04F967666E42}" dt="2023-02-19T15:20:37.198" v="2386" actId="14100"/>
          <ac:spMkLst>
            <pc:docMk/>
            <pc:sldMk cId="794701046" sldId="258"/>
            <ac:spMk id="6" creationId="{7989B0C3-23CF-726B-99DF-A29A4E627BE9}"/>
          </ac:spMkLst>
        </pc:spChg>
        <pc:spChg chg="add mod">
          <ac:chgData name="Mahammad Valiyev" userId="28103f3d0c3f65f1" providerId="LiveId" clId="{A7B67F6D-F67E-4B70-82B5-04F967666E42}" dt="2023-02-19T15:54:33.098" v="2932" actId="20577"/>
          <ac:spMkLst>
            <pc:docMk/>
            <pc:sldMk cId="794701046" sldId="258"/>
            <ac:spMk id="9" creationId="{373350DB-B6B0-CB45-7E90-248BEBFFF312}"/>
          </ac:spMkLst>
        </pc:spChg>
        <pc:spChg chg="add del mod">
          <ac:chgData name="Mahammad Valiyev" userId="28103f3d0c3f65f1" providerId="LiveId" clId="{A7B67F6D-F67E-4B70-82B5-04F967666E42}" dt="2023-02-19T03:30:46.927" v="451" actId="478"/>
          <ac:spMkLst>
            <pc:docMk/>
            <pc:sldMk cId="794701046" sldId="258"/>
            <ac:spMk id="10" creationId="{4029FF88-6116-062B-E33E-CB475BF8F39A}"/>
          </ac:spMkLst>
        </pc:spChg>
        <pc:spChg chg="add mod">
          <ac:chgData name="Mahammad Valiyev" userId="28103f3d0c3f65f1" providerId="LiveId" clId="{A7B67F6D-F67E-4B70-82B5-04F967666E42}" dt="2023-02-19T04:26:02.909" v="847" actId="14100"/>
          <ac:spMkLst>
            <pc:docMk/>
            <pc:sldMk cId="794701046" sldId="258"/>
            <ac:spMk id="11" creationId="{CD6B0FA4-95D2-4723-DF03-D6EA3FA2380F}"/>
          </ac:spMkLst>
        </pc:spChg>
        <pc:spChg chg="add mod">
          <ac:chgData name="Mahammad Valiyev" userId="28103f3d0c3f65f1" providerId="LiveId" clId="{A7B67F6D-F67E-4B70-82B5-04F967666E42}" dt="2023-02-19T04:33:40.246" v="959" actId="14100"/>
          <ac:spMkLst>
            <pc:docMk/>
            <pc:sldMk cId="794701046" sldId="258"/>
            <ac:spMk id="12" creationId="{8219C960-F702-71A3-740B-3DE6469584CB}"/>
          </ac:spMkLst>
        </pc:spChg>
        <pc:spChg chg="add del mod">
          <ac:chgData name="Mahammad Valiyev" userId="28103f3d0c3f65f1" providerId="LiveId" clId="{A7B67F6D-F67E-4B70-82B5-04F967666E42}" dt="2023-02-19T03:42:13.123" v="603" actId="478"/>
          <ac:spMkLst>
            <pc:docMk/>
            <pc:sldMk cId="794701046" sldId="258"/>
            <ac:spMk id="13" creationId="{DE417E0E-4013-A13D-3EA3-F35047531E49}"/>
          </ac:spMkLst>
        </pc:spChg>
        <pc:spChg chg="add del mod">
          <ac:chgData name="Mahammad Valiyev" userId="28103f3d0c3f65f1" providerId="LiveId" clId="{A7B67F6D-F67E-4B70-82B5-04F967666E42}" dt="2023-02-19T03:30:49.438" v="452" actId="478"/>
          <ac:spMkLst>
            <pc:docMk/>
            <pc:sldMk cId="794701046" sldId="258"/>
            <ac:spMk id="14" creationId="{A0BBA85D-70BB-B6FD-727C-ED52657E3C30}"/>
          </ac:spMkLst>
        </pc:spChg>
        <pc:spChg chg="add mod">
          <ac:chgData name="Mahammad Valiyev" userId="28103f3d0c3f65f1" providerId="LiveId" clId="{A7B67F6D-F67E-4B70-82B5-04F967666E42}" dt="2023-02-19T04:27:35.416" v="908" actId="404"/>
          <ac:spMkLst>
            <pc:docMk/>
            <pc:sldMk cId="794701046" sldId="258"/>
            <ac:spMk id="15" creationId="{19283DF2-A121-6C8B-15C2-F03B11DAECBD}"/>
          </ac:spMkLst>
        </pc:spChg>
        <pc:spChg chg="add mod">
          <ac:chgData name="Mahammad Valiyev" userId="28103f3d0c3f65f1" providerId="LiveId" clId="{A7B67F6D-F67E-4B70-82B5-04F967666E42}" dt="2023-02-19T04:27:59.695" v="910" actId="1036"/>
          <ac:spMkLst>
            <pc:docMk/>
            <pc:sldMk cId="794701046" sldId="258"/>
            <ac:spMk id="16" creationId="{83E404D6-1264-D61B-1284-F58C0B4C25EC}"/>
          </ac:spMkLst>
        </pc:spChg>
        <pc:spChg chg="add mod">
          <ac:chgData name="Mahammad Valiyev" userId="28103f3d0c3f65f1" providerId="LiveId" clId="{A7B67F6D-F67E-4B70-82B5-04F967666E42}" dt="2023-02-19T04:27:30.022" v="907" actId="404"/>
          <ac:spMkLst>
            <pc:docMk/>
            <pc:sldMk cId="794701046" sldId="258"/>
            <ac:spMk id="17" creationId="{0BA8EC1C-47E9-961B-79A0-8EDB4EC1724A}"/>
          </ac:spMkLst>
        </pc:spChg>
        <pc:spChg chg="add del mod">
          <ac:chgData name="Mahammad Valiyev" userId="28103f3d0c3f65f1" providerId="LiveId" clId="{A7B67F6D-F67E-4B70-82B5-04F967666E42}" dt="2023-02-19T03:41:53.442" v="593"/>
          <ac:spMkLst>
            <pc:docMk/>
            <pc:sldMk cId="794701046" sldId="258"/>
            <ac:spMk id="18" creationId="{2DDB442A-FCF5-F147-34B3-6619ABEBAC51}"/>
          </ac:spMkLst>
        </pc:spChg>
        <pc:spChg chg="add del mod">
          <ac:chgData name="Mahammad Valiyev" userId="28103f3d0c3f65f1" providerId="LiveId" clId="{A7B67F6D-F67E-4B70-82B5-04F967666E42}" dt="2023-02-19T03:41:53.442" v="593"/>
          <ac:spMkLst>
            <pc:docMk/>
            <pc:sldMk cId="794701046" sldId="258"/>
            <ac:spMk id="19" creationId="{AAE6B596-0004-04DD-547C-5DA16F62A649}"/>
          </ac:spMkLst>
        </pc:spChg>
        <pc:spChg chg="add mod">
          <ac:chgData name="Mahammad Valiyev" userId="28103f3d0c3f65f1" providerId="LiveId" clId="{A7B67F6D-F67E-4B70-82B5-04F967666E42}" dt="2023-02-19T15:26:44.821" v="2474" actId="20577"/>
          <ac:spMkLst>
            <pc:docMk/>
            <pc:sldMk cId="794701046" sldId="258"/>
            <ac:spMk id="20" creationId="{624A2EC7-E626-5C09-5219-4781647EA854}"/>
          </ac:spMkLst>
        </pc:spChg>
        <pc:spChg chg="add mod">
          <ac:chgData name="Mahammad Valiyev" userId="28103f3d0c3f65f1" providerId="LiveId" clId="{A7B67F6D-F67E-4B70-82B5-04F967666E42}" dt="2023-02-19T15:56:51.158" v="2970" actId="6549"/>
          <ac:spMkLst>
            <pc:docMk/>
            <pc:sldMk cId="794701046" sldId="258"/>
            <ac:spMk id="25" creationId="{BC017C78-DC24-C141-3F84-657B6A125B78}"/>
          </ac:spMkLst>
        </pc:spChg>
        <pc:spChg chg="add del mod">
          <ac:chgData name="Mahammad Valiyev" userId="28103f3d0c3f65f1" providerId="LiveId" clId="{A7B67F6D-F67E-4B70-82B5-04F967666E42}" dt="2023-02-19T15:01:14.682" v="1909" actId="478"/>
          <ac:spMkLst>
            <pc:docMk/>
            <pc:sldMk cId="794701046" sldId="258"/>
            <ac:spMk id="26" creationId="{60F7B60C-1B40-7857-D407-10A1D6086C38}"/>
          </ac:spMkLst>
        </pc:spChg>
        <pc:spChg chg="add del mod">
          <ac:chgData name="Mahammad Valiyev" userId="28103f3d0c3f65f1" providerId="LiveId" clId="{A7B67F6D-F67E-4B70-82B5-04F967666E42}" dt="2023-02-19T14:55:50.992" v="1828" actId="478"/>
          <ac:spMkLst>
            <pc:docMk/>
            <pc:sldMk cId="794701046" sldId="258"/>
            <ac:spMk id="27" creationId="{B3AB0E5C-F3FA-03BA-E8F4-14B4BF396204}"/>
          </ac:spMkLst>
        </pc:spChg>
        <pc:spChg chg="mod">
          <ac:chgData name="Mahammad Valiyev" userId="28103f3d0c3f65f1" providerId="LiveId" clId="{A7B67F6D-F67E-4B70-82B5-04F967666E42}" dt="2023-02-19T03:44:45.860" v="657"/>
          <ac:spMkLst>
            <pc:docMk/>
            <pc:sldMk cId="794701046" sldId="258"/>
            <ac:spMk id="30" creationId="{0E8CC40A-6E4D-CA14-651A-EFA1A5375502}"/>
          </ac:spMkLst>
        </pc:spChg>
        <pc:spChg chg="add mod">
          <ac:chgData name="Mahammad Valiyev" userId="28103f3d0c3f65f1" providerId="LiveId" clId="{A7B67F6D-F67E-4B70-82B5-04F967666E42}" dt="2023-02-19T15:03:01.174" v="1928" actId="164"/>
          <ac:spMkLst>
            <pc:docMk/>
            <pc:sldMk cId="794701046" sldId="258"/>
            <ac:spMk id="30" creationId="{FD3AE9B5-A9B2-99EF-ACE9-633CACFB843B}"/>
          </ac:spMkLst>
        </pc:spChg>
        <pc:spChg chg="mod">
          <ac:chgData name="Mahammad Valiyev" userId="28103f3d0c3f65f1" providerId="LiveId" clId="{A7B67F6D-F67E-4B70-82B5-04F967666E42}" dt="2023-02-19T03:45:57.171" v="671"/>
          <ac:spMkLst>
            <pc:docMk/>
            <pc:sldMk cId="794701046" sldId="258"/>
            <ac:spMk id="35" creationId="{6A65C7DB-1D30-8D52-0087-C45D7D827846}"/>
          </ac:spMkLst>
        </pc:spChg>
        <pc:spChg chg="add mod">
          <ac:chgData name="Mahammad Valiyev" userId="28103f3d0c3f65f1" providerId="LiveId" clId="{A7B67F6D-F67E-4B70-82B5-04F967666E42}" dt="2023-02-19T04:30:40.134" v="935" actId="1076"/>
          <ac:spMkLst>
            <pc:docMk/>
            <pc:sldMk cId="794701046" sldId="258"/>
            <ac:spMk id="36" creationId="{05AF755D-2C26-8A6B-7E84-265EAC4B12E5}"/>
          </ac:spMkLst>
        </pc:spChg>
        <pc:spChg chg="add mod">
          <ac:chgData name="Mahammad Valiyev" userId="28103f3d0c3f65f1" providerId="LiveId" clId="{A7B67F6D-F67E-4B70-82B5-04F967666E42}" dt="2023-02-19T04:29:32.590" v="931" actId="207"/>
          <ac:spMkLst>
            <pc:docMk/>
            <pc:sldMk cId="794701046" sldId="258"/>
            <ac:spMk id="37" creationId="{04B80209-20E4-51AF-6583-1B8E540A640B}"/>
          </ac:spMkLst>
        </pc:spChg>
        <pc:spChg chg="add mod">
          <ac:chgData name="Mahammad Valiyev" userId="28103f3d0c3f65f1" providerId="LiveId" clId="{A7B67F6D-F67E-4B70-82B5-04F967666E42}" dt="2023-02-19T05:04:40.118" v="1408" actId="1037"/>
          <ac:spMkLst>
            <pc:docMk/>
            <pc:sldMk cId="794701046" sldId="258"/>
            <ac:spMk id="38" creationId="{7785EA21-9727-0092-6614-4001FAB0AADD}"/>
          </ac:spMkLst>
        </pc:spChg>
        <pc:spChg chg="add mod">
          <ac:chgData name="Mahammad Valiyev" userId="28103f3d0c3f65f1" providerId="LiveId" clId="{A7B67F6D-F67E-4B70-82B5-04F967666E42}" dt="2023-02-19T05:04:36.544" v="1407" actId="1036"/>
          <ac:spMkLst>
            <pc:docMk/>
            <pc:sldMk cId="794701046" sldId="258"/>
            <ac:spMk id="39" creationId="{F1288A89-AED6-1035-4136-8F2F58EA6D0B}"/>
          </ac:spMkLst>
        </pc:spChg>
        <pc:spChg chg="add mod">
          <ac:chgData name="Mahammad Valiyev" userId="28103f3d0c3f65f1" providerId="LiveId" clId="{A7B67F6D-F67E-4B70-82B5-04F967666E42}" dt="2023-02-19T15:25:17.437" v="2448" actId="14100"/>
          <ac:spMkLst>
            <pc:docMk/>
            <pc:sldMk cId="794701046" sldId="258"/>
            <ac:spMk id="42" creationId="{B8648B17-F36C-9384-A0F0-342558FA1547}"/>
          </ac:spMkLst>
        </pc:spChg>
        <pc:spChg chg="add mod">
          <ac:chgData name="Mahammad Valiyev" userId="28103f3d0c3f65f1" providerId="LiveId" clId="{A7B67F6D-F67E-4B70-82B5-04F967666E42}" dt="2023-02-19T15:26:25.734" v="2461" actId="14100"/>
          <ac:spMkLst>
            <pc:docMk/>
            <pc:sldMk cId="794701046" sldId="258"/>
            <ac:spMk id="43" creationId="{C7A4F5DC-F28B-F6CC-8215-B97315743651}"/>
          </ac:spMkLst>
        </pc:spChg>
        <pc:spChg chg="add mod">
          <ac:chgData name="Mahammad Valiyev" userId="28103f3d0c3f65f1" providerId="LiveId" clId="{A7B67F6D-F67E-4B70-82B5-04F967666E42}" dt="2023-02-19T15:25:29.429" v="2450" actId="14100"/>
          <ac:spMkLst>
            <pc:docMk/>
            <pc:sldMk cId="794701046" sldId="258"/>
            <ac:spMk id="44" creationId="{0E23E35C-4A8D-0AF5-443B-3B00E074C418}"/>
          </ac:spMkLst>
        </pc:spChg>
        <pc:spChg chg="add mod">
          <ac:chgData name="Mahammad Valiyev" userId="28103f3d0c3f65f1" providerId="LiveId" clId="{A7B67F6D-F67E-4B70-82B5-04F967666E42}" dt="2023-02-19T15:28:00.398" v="2476" actId="14100"/>
          <ac:spMkLst>
            <pc:docMk/>
            <pc:sldMk cId="794701046" sldId="258"/>
            <ac:spMk id="45" creationId="{DE3DF657-8A11-F97A-77FF-830562A4173B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49" creationId="{0B1B909F-76BD-9108-7090-04628819B411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51" creationId="{45B7074A-31F7-716A-5492-DC341605F5DB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56" creationId="{BAA3875E-CEA9-8AF1-8DF5-55854831CEC8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57" creationId="{8B564A4D-2054-1113-9FC8-E44F8C54F42E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59" creationId="{A7927F12-90DE-1030-925F-E487D497D9B2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62" creationId="{E059003D-BD3D-D6A5-804E-3E27FF38D3C9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63" creationId="{746DF032-ACD7-84FA-E745-680131299A48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64" creationId="{499326BA-F804-50FE-ED84-2B9163235AE5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65" creationId="{E6F18323-E8EE-DE24-1E2E-1512810E0882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69" creationId="{5A58C4B3-1EC3-5908-4C85-8863CEA022B5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0" creationId="{694036D3-0F48-58F9-6D89-149A4101A76D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1" creationId="{10DF4698-E0A4-1474-3813-0215F481D757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2" creationId="{1477C6B7-68B5-1537-1079-368F3BED4574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3" creationId="{DA8106C4-DF01-D872-B80C-F6E61991B38D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4" creationId="{34545FBC-9784-C073-3E30-2333DE6E4856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5" creationId="{6502DCEE-011C-6C9D-7A43-F5773AD7DD75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6" creationId="{6ABFB3BE-D94A-772F-6846-630E32EAD878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7" creationId="{81F217F4-7C65-01A0-6BA6-DC02B5C176F3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8" creationId="{4C287FB2-73F8-62AB-BF7C-63C16BF24A63}"/>
          </ac:spMkLst>
        </pc:spChg>
        <pc:spChg chg="mod">
          <ac:chgData name="Mahammad Valiyev" userId="28103f3d0c3f65f1" providerId="LiveId" clId="{A7B67F6D-F67E-4B70-82B5-04F967666E42}" dt="2023-02-19T04:43:37.414" v="1016"/>
          <ac:spMkLst>
            <pc:docMk/>
            <pc:sldMk cId="794701046" sldId="258"/>
            <ac:spMk id="79" creationId="{E5362FF6-0967-0648-C406-EB49C60DC1B5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84" creationId="{8F5D7846-2045-77FD-98A0-3CFA767791B7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87" creationId="{8C98586C-CEDD-3498-DAAD-B94C06B55FF5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88" creationId="{201C3206-953B-2602-93A0-4F307CB4B7E0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0" creationId="{AB7CAC4F-3077-C728-6471-5FD7E480A1E3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2" creationId="{C65EDF28-3FDB-DB25-87B2-82D71A0D0F7D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3" creationId="{9FFCEDE2-4DD7-F794-6D30-D36ADD285EF5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5" creationId="{1AAFFCD0-14A7-7409-3F03-744E8CB94DBA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6" creationId="{62C14B16-72B5-4C63-B5BF-FE2490C8F452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7" creationId="{0999107E-2DB1-E870-422F-E98CFE45D5FC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8" creationId="{ADCA3D8B-7D00-024D-5D8E-1A4D42E8D105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99" creationId="{C8D2CEA6-04AC-8ADF-3641-560B0D6C7B81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100" creationId="{A7F78847-E702-ABB7-1EEF-AF10A624AD14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101" creationId="{71366628-D934-5DFE-86C6-814BA4559815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102" creationId="{CACE7BA2-4282-4318-EC28-78E64B4F39BC}"/>
          </ac:spMkLst>
        </pc:spChg>
        <pc:spChg chg="mod">
          <ac:chgData name="Mahammad Valiyev" userId="28103f3d0c3f65f1" providerId="LiveId" clId="{A7B67F6D-F67E-4B70-82B5-04F967666E42}" dt="2023-02-19T04:44:02.121" v="1021"/>
          <ac:spMkLst>
            <pc:docMk/>
            <pc:sldMk cId="794701046" sldId="258"/>
            <ac:spMk id="103" creationId="{B95BAE86-AF6E-9F4B-4C66-619089093687}"/>
          </ac:spMkLst>
        </pc:spChg>
        <pc:spChg chg="mod">
          <ac:chgData name="Mahammad Valiyev" userId="28103f3d0c3f65f1" providerId="LiveId" clId="{A7B67F6D-F67E-4B70-82B5-04F967666E42}" dt="2023-02-19T05:26:29.801" v="1762" actId="207"/>
          <ac:spMkLst>
            <pc:docMk/>
            <pc:sldMk cId="794701046" sldId="258"/>
            <ac:spMk id="108" creationId="{55929113-F354-AF70-9EED-8C113BF5CA0B}"/>
          </ac:spMkLst>
        </pc:spChg>
        <pc:spChg chg="mod">
          <ac:chgData name="Mahammad Valiyev" userId="28103f3d0c3f65f1" providerId="LiveId" clId="{A7B67F6D-F67E-4B70-82B5-04F967666E42}" dt="2023-02-19T04:45:39.213" v="1042" actId="1076"/>
          <ac:spMkLst>
            <pc:docMk/>
            <pc:sldMk cId="794701046" sldId="258"/>
            <ac:spMk id="121" creationId="{AA53B215-B7FF-BEF7-7B18-5E66170FFC32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2" creationId="{3D55793C-C5A2-1E4A-F660-E4055A0F1CC4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3" creationId="{5290E11A-D620-F3B2-FF33-D6D3C105966F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4" creationId="{0C0F0288-F143-D17E-8EB7-C5AAE3351A03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5" creationId="{465AEC18-D520-6B9B-B41F-7B12E5DE82BD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6" creationId="{F24DD611-643E-9EF6-4FB0-0CAC928CCFFD}"/>
          </ac:spMkLst>
        </pc:spChg>
        <pc:spChg chg="mod">
          <ac:chgData name="Mahammad Valiyev" userId="28103f3d0c3f65f1" providerId="LiveId" clId="{A7B67F6D-F67E-4B70-82B5-04F967666E42}" dt="2023-02-19T04:45:01.719" v="1035"/>
          <ac:spMkLst>
            <pc:docMk/>
            <pc:sldMk cId="794701046" sldId="258"/>
            <ac:spMk id="127" creationId="{611BAEB5-E91B-275C-A705-A99D54E2FF91}"/>
          </ac:spMkLst>
        </pc:spChg>
        <pc:spChg chg="mod">
          <ac:chgData name="Mahammad Valiyev" userId="28103f3d0c3f65f1" providerId="LiveId" clId="{A7B67F6D-F67E-4B70-82B5-04F967666E42}" dt="2023-02-19T04:45:48.037" v="1043" actId="1076"/>
          <ac:spMkLst>
            <pc:docMk/>
            <pc:sldMk cId="794701046" sldId="258"/>
            <ac:spMk id="128" creationId="{6DEE731F-0E9F-F078-928E-A9A3F4947FF0}"/>
          </ac:spMkLst>
        </pc:spChg>
        <pc:spChg chg="mod">
          <ac:chgData name="Mahammad Valiyev" userId="28103f3d0c3f65f1" providerId="LiveId" clId="{A7B67F6D-F67E-4B70-82B5-04F967666E42}" dt="2023-02-19T04:45:53.468" v="1044" actId="1076"/>
          <ac:spMkLst>
            <pc:docMk/>
            <pc:sldMk cId="794701046" sldId="258"/>
            <ac:spMk id="129" creationId="{734BB396-48CD-4EA7-C9C8-4DB42B11FC32}"/>
          </ac:spMkLst>
        </pc:spChg>
        <pc:spChg chg="mod">
          <ac:chgData name="Mahammad Valiyev" userId="28103f3d0c3f65f1" providerId="LiveId" clId="{A7B67F6D-F67E-4B70-82B5-04F967666E42}" dt="2023-02-19T15:55:41.812" v="2955" actId="1037"/>
          <ac:spMkLst>
            <pc:docMk/>
            <pc:sldMk cId="794701046" sldId="258"/>
            <ac:spMk id="134" creationId="{D05777DF-C1D8-B998-BC53-552279EDA3A5}"/>
          </ac:spMkLst>
        </pc:spChg>
        <pc:spChg chg="mod">
          <ac:chgData name="Mahammad Valiyev" userId="28103f3d0c3f65f1" providerId="LiveId" clId="{A7B67F6D-F67E-4B70-82B5-04F967666E42}" dt="2023-02-19T15:55:39.732" v="2953" actId="1037"/>
          <ac:spMkLst>
            <pc:docMk/>
            <pc:sldMk cId="794701046" sldId="258"/>
            <ac:spMk id="135" creationId="{FE9A6EA1-9251-08B8-5E60-8B6122C5E203}"/>
          </ac:spMkLst>
        </pc:spChg>
        <pc:spChg chg="mod">
          <ac:chgData name="Mahammad Valiyev" userId="28103f3d0c3f65f1" providerId="LiveId" clId="{A7B67F6D-F67E-4B70-82B5-04F967666E42}" dt="2023-02-19T15:56:08.877" v="2960" actId="14100"/>
          <ac:spMkLst>
            <pc:docMk/>
            <pc:sldMk cId="794701046" sldId="258"/>
            <ac:spMk id="136" creationId="{CBD8536A-9072-8842-76CD-921753201759}"/>
          </ac:spMkLst>
        </pc:spChg>
        <pc:spChg chg="add mod">
          <ac:chgData name="Mahammad Valiyev" userId="28103f3d0c3f65f1" providerId="LiveId" clId="{A7B67F6D-F67E-4B70-82B5-04F967666E42}" dt="2023-02-19T15:55:44.835" v="2956" actId="1037"/>
          <ac:spMkLst>
            <pc:docMk/>
            <pc:sldMk cId="794701046" sldId="258"/>
            <ac:spMk id="138" creationId="{B6188A73-3994-2EDD-414E-6E7E3337E54F}"/>
          </ac:spMkLst>
        </pc:spChg>
        <pc:spChg chg="add mod">
          <ac:chgData name="Mahammad Valiyev" userId="28103f3d0c3f65f1" providerId="LiveId" clId="{A7B67F6D-F67E-4B70-82B5-04F967666E42}" dt="2023-02-19T15:56:13.773" v="2961" actId="1076"/>
          <ac:spMkLst>
            <pc:docMk/>
            <pc:sldMk cId="794701046" sldId="258"/>
            <ac:spMk id="139" creationId="{DADC0F66-960A-B078-4D61-390E0334AD13}"/>
          </ac:spMkLst>
        </pc:spChg>
        <pc:spChg chg="add mod">
          <ac:chgData name="Mahammad Valiyev" userId="28103f3d0c3f65f1" providerId="LiveId" clId="{A7B67F6D-F67E-4B70-82B5-04F967666E42}" dt="2023-02-19T15:03:01.174" v="1928" actId="164"/>
          <ac:spMkLst>
            <pc:docMk/>
            <pc:sldMk cId="794701046" sldId="258"/>
            <ac:spMk id="142" creationId="{867663E1-93D8-E1F8-F28A-3857D775AAC6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50" creationId="{F1A4483B-9B1D-8183-90A0-06368C843F8C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51" creationId="{04645257-28B6-66DE-D9BB-2A0BA580E4DA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54" creationId="{53F30106-64BF-A456-0BFD-418804F327E8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55" creationId="{01B243B6-9002-1A61-7554-17E23215BFE4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1" creationId="{6AA979D3-5013-9F2F-0F36-F84A3250F2BA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2" creationId="{7E6F5987-3A05-9A06-3B46-8CB3A97D7F8E}"/>
          </ac:spMkLst>
        </pc:spChg>
        <pc:spChg chg="mod">
          <ac:chgData name="Mahammad Valiyev" userId="28103f3d0c3f65f1" providerId="LiveId" clId="{A7B67F6D-F67E-4B70-82B5-04F967666E42}" dt="2023-02-19T05:08:07.881" v="1468" actId="1038"/>
          <ac:spMkLst>
            <pc:docMk/>
            <pc:sldMk cId="794701046" sldId="258"/>
            <ac:spMk id="183" creationId="{955B918D-2981-6631-E68C-E47135DF4D50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4" creationId="{D53EBC4D-D91D-C0DC-2BDD-15F0ECE3AA09}"/>
          </ac:spMkLst>
        </pc:spChg>
        <pc:spChg chg="mod">
          <ac:chgData name="Mahammad Valiyev" userId="28103f3d0c3f65f1" providerId="LiveId" clId="{A7B67F6D-F67E-4B70-82B5-04F967666E42}" dt="2023-02-19T05:20:56.940" v="1725" actId="1037"/>
          <ac:spMkLst>
            <pc:docMk/>
            <pc:sldMk cId="794701046" sldId="258"/>
            <ac:spMk id="185" creationId="{3B37EBC7-0472-2E6C-96CC-ACE1B10FA7E6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6" creationId="{28777720-0554-2DBC-39F6-145D0850C698}"/>
          </ac:spMkLst>
        </pc:spChg>
        <pc:spChg chg="mod">
          <ac:chgData name="Mahammad Valiyev" userId="28103f3d0c3f65f1" providerId="LiveId" clId="{A7B67F6D-F67E-4B70-82B5-04F967666E42}" dt="2023-02-19T05:07:37.851" v="1454" actId="2711"/>
          <ac:spMkLst>
            <pc:docMk/>
            <pc:sldMk cId="794701046" sldId="258"/>
            <ac:spMk id="187" creationId="{046E535E-648E-E09A-278B-6A2CAFE2EB9B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8" creationId="{97898F01-4B15-5482-01C5-1B16DC120807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89" creationId="{33981395-34CD-A006-EC81-A0DC938464FA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0" creationId="{E7E508C3-24C9-DD0D-A8AF-C0BE377B5B26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1" creationId="{667A5509-2D88-B0B7-D768-0CDF1648F646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2" creationId="{D7E077D5-84E2-7F56-44C7-791E7A7AD50F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3" creationId="{D5086CFA-BA0E-E325-765A-28F055008983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4" creationId="{950BA638-7E0E-4952-CDED-06D56B25CC29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5" creationId="{DB1DE613-D847-D585-F229-8EE452172B0C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6" creationId="{275B8B36-8F91-13A9-462D-8FA70891B5A0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7" creationId="{79374B3A-8F3D-7F17-BE57-17672045AFEF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8" creationId="{CBCDDAA2-F38A-CC58-EACF-3B5A371C1D8F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199" creationId="{3325C377-E99C-DF08-3116-57991642AC95}"/>
          </ac:spMkLst>
        </pc:spChg>
        <pc:spChg chg="mod">
          <ac:chgData name="Mahammad Valiyev" userId="28103f3d0c3f65f1" providerId="LiveId" clId="{A7B67F6D-F67E-4B70-82B5-04F967666E42}" dt="2023-02-19T05:07:33.181" v="1453" actId="2711"/>
          <ac:spMkLst>
            <pc:docMk/>
            <pc:sldMk cId="794701046" sldId="258"/>
            <ac:spMk id="201" creationId="{2301DEF3-FEF0-7EC4-F11E-E0324EF90C6A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203" creationId="{DEF46E76-DEED-980D-0168-D0F1103AE056}"/>
          </ac:spMkLst>
        </pc:spChg>
        <pc:spChg chg="mod">
          <ac:chgData name="Mahammad Valiyev" userId="28103f3d0c3f65f1" providerId="LiveId" clId="{A7B67F6D-F67E-4B70-82B5-04F967666E42}" dt="2023-02-19T04:50:47.670" v="1099"/>
          <ac:spMkLst>
            <pc:docMk/>
            <pc:sldMk cId="794701046" sldId="258"/>
            <ac:spMk id="204" creationId="{07627871-3BAB-680C-EC43-EACE1ED3DD7E}"/>
          </ac:spMkLst>
        </pc:spChg>
        <pc:spChg chg="add mod">
          <ac:chgData name="Mahammad Valiyev" userId="28103f3d0c3f65f1" providerId="LiveId" clId="{A7B67F6D-F67E-4B70-82B5-04F967666E42}" dt="2023-02-19T15:03:01.174" v="1928" actId="164"/>
          <ac:spMkLst>
            <pc:docMk/>
            <pc:sldMk cId="794701046" sldId="258"/>
            <ac:spMk id="206" creationId="{7E890EA3-3FFC-2CE3-9A65-F7D898C8617F}"/>
          </ac:spMkLst>
        </pc:spChg>
        <pc:spChg chg="add del mod">
          <ac:chgData name="Mahammad Valiyev" userId="28103f3d0c3f65f1" providerId="LiveId" clId="{A7B67F6D-F67E-4B70-82B5-04F967666E42}" dt="2023-02-19T15:01:50.183" v="1911" actId="478"/>
          <ac:spMkLst>
            <pc:docMk/>
            <pc:sldMk cId="794701046" sldId="258"/>
            <ac:spMk id="207" creationId="{E4CE8532-B56D-D2B0-8D10-19DE6483A3F2}"/>
          </ac:spMkLst>
        </pc:spChg>
        <pc:spChg chg="mod topLvl">
          <ac:chgData name="Mahammad Valiyev" userId="28103f3d0c3f65f1" providerId="LiveId" clId="{A7B67F6D-F67E-4B70-82B5-04F967666E42}" dt="2023-02-19T15:53:09.028" v="2914" actId="1038"/>
          <ac:spMkLst>
            <pc:docMk/>
            <pc:sldMk cId="794701046" sldId="258"/>
            <ac:spMk id="210" creationId="{F9F72790-88F8-C924-8F0F-B4737A620FCF}"/>
          </ac:spMkLst>
        </pc:spChg>
        <pc:spChg chg="mod topLvl">
          <ac:chgData name="Mahammad Valiyev" userId="28103f3d0c3f65f1" providerId="LiveId" clId="{A7B67F6D-F67E-4B70-82B5-04F967666E42}" dt="2023-02-19T15:53:12.215" v="2922" actId="1038"/>
          <ac:spMkLst>
            <pc:docMk/>
            <pc:sldMk cId="794701046" sldId="258"/>
            <ac:spMk id="211" creationId="{C0761356-463B-4DBD-289A-FCFF32BDA096}"/>
          </ac:spMkLst>
        </pc:spChg>
        <pc:spChg chg="del mod topLvl">
          <ac:chgData name="Mahammad Valiyev" userId="28103f3d0c3f65f1" providerId="LiveId" clId="{A7B67F6D-F67E-4B70-82B5-04F967666E42}" dt="2023-02-19T05:12:51.005" v="1540" actId="478"/>
          <ac:spMkLst>
            <pc:docMk/>
            <pc:sldMk cId="794701046" sldId="258"/>
            <ac:spMk id="212" creationId="{FDAA4842-9132-5344-49CD-E45189995C11}"/>
          </ac:spMkLst>
        </pc:spChg>
        <pc:spChg chg="del mod topLvl">
          <ac:chgData name="Mahammad Valiyev" userId="28103f3d0c3f65f1" providerId="LiveId" clId="{A7B67F6D-F67E-4B70-82B5-04F967666E42}" dt="2023-02-19T05:12:50.222" v="1539" actId="478"/>
          <ac:spMkLst>
            <pc:docMk/>
            <pc:sldMk cId="794701046" sldId="258"/>
            <ac:spMk id="213" creationId="{36243DE8-CFF9-3052-228F-133DF68C3AEA}"/>
          </ac:spMkLst>
        </pc:spChg>
        <pc:spChg chg="del mod topLvl">
          <ac:chgData name="Mahammad Valiyev" userId="28103f3d0c3f65f1" providerId="LiveId" clId="{A7B67F6D-F67E-4B70-82B5-04F967666E42}" dt="2023-02-19T05:11:55.715" v="1514" actId="478"/>
          <ac:spMkLst>
            <pc:docMk/>
            <pc:sldMk cId="794701046" sldId="258"/>
            <ac:spMk id="218" creationId="{86D48169-2376-79C7-3405-33D788D52C57}"/>
          </ac:spMkLst>
        </pc:spChg>
        <pc:spChg chg="mod topLvl">
          <ac:chgData name="Mahammad Valiyev" userId="28103f3d0c3f65f1" providerId="LiveId" clId="{A7B67F6D-F67E-4B70-82B5-04F967666E42}" dt="2023-02-19T15:53:04.182" v="2903" actId="1038"/>
          <ac:spMkLst>
            <pc:docMk/>
            <pc:sldMk cId="794701046" sldId="258"/>
            <ac:spMk id="220" creationId="{D419D051-3C4D-B163-D211-0105C3DDF21E}"/>
          </ac:spMkLst>
        </pc:spChg>
        <pc:spChg chg="mod topLvl">
          <ac:chgData name="Mahammad Valiyev" userId="28103f3d0c3f65f1" providerId="LiveId" clId="{A7B67F6D-F67E-4B70-82B5-04F967666E42}" dt="2023-02-19T15:53:14.707" v="2924" actId="1038"/>
          <ac:spMkLst>
            <pc:docMk/>
            <pc:sldMk cId="794701046" sldId="258"/>
            <ac:spMk id="221" creationId="{322076BA-0B20-10C6-FB6A-A16B1375B79B}"/>
          </ac:spMkLst>
        </pc:spChg>
        <pc:spChg chg="del mod topLvl">
          <ac:chgData name="Mahammad Valiyev" userId="28103f3d0c3f65f1" providerId="LiveId" clId="{A7B67F6D-F67E-4B70-82B5-04F967666E42}" dt="2023-02-19T05:11:55.715" v="1514" actId="478"/>
          <ac:spMkLst>
            <pc:docMk/>
            <pc:sldMk cId="794701046" sldId="258"/>
            <ac:spMk id="222" creationId="{4FF9A7C9-5536-FD89-8DA3-F75A15B4EAF4}"/>
          </ac:spMkLst>
        </pc:spChg>
        <pc:spChg chg="add mod">
          <ac:chgData name="Mahammad Valiyev" userId="28103f3d0c3f65f1" providerId="LiveId" clId="{A7B67F6D-F67E-4B70-82B5-04F967666E42}" dt="2023-02-19T15:14:00.565" v="2132" actId="1076"/>
          <ac:spMkLst>
            <pc:docMk/>
            <pc:sldMk cId="794701046" sldId="258"/>
            <ac:spMk id="222" creationId="{7F5C7D91-9B44-A2C9-2489-52201D69C6F8}"/>
          </ac:spMkLst>
        </pc:spChg>
        <pc:spChg chg="mod topLvl">
          <ac:chgData name="Mahammad Valiyev" userId="28103f3d0c3f65f1" providerId="LiveId" clId="{A7B67F6D-F67E-4B70-82B5-04F967666E42}" dt="2023-02-19T15:49:15.821" v="2798" actId="1076"/>
          <ac:spMkLst>
            <pc:docMk/>
            <pc:sldMk cId="794701046" sldId="258"/>
            <ac:spMk id="223" creationId="{5ED517CE-10C8-A0FA-A2C5-0BCE1A6A59E6}"/>
          </ac:spMkLst>
        </pc:spChg>
        <pc:spChg chg="add mod">
          <ac:chgData name="Mahammad Valiyev" userId="28103f3d0c3f65f1" providerId="LiveId" clId="{A7B67F6D-F67E-4B70-82B5-04F967666E42}" dt="2023-02-19T15:10:12.374" v="2018" actId="14100"/>
          <ac:spMkLst>
            <pc:docMk/>
            <pc:sldMk cId="794701046" sldId="258"/>
            <ac:spMk id="224" creationId="{79B76C1A-D9BC-B8D9-25B7-611BF4BA1CD5}"/>
          </ac:spMkLst>
        </pc:spChg>
        <pc:spChg chg="add mod">
          <ac:chgData name="Mahammad Valiyev" userId="28103f3d0c3f65f1" providerId="LiveId" clId="{A7B67F6D-F67E-4B70-82B5-04F967666E42}" dt="2023-02-19T15:20:54.692" v="2388" actId="1038"/>
          <ac:spMkLst>
            <pc:docMk/>
            <pc:sldMk cId="794701046" sldId="258"/>
            <ac:spMk id="225" creationId="{1FC720BC-AB3C-BBC1-1E65-CC9252618AA0}"/>
          </ac:spMkLst>
        </pc:spChg>
        <pc:spChg chg="add mod">
          <ac:chgData name="Mahammad Valiyev" userId="28103f3d0c3f65f1" providerId="LiveId" clId="{A7B67F6D-F67E-4B70-82B5-04F967666E42}" dt="2023-02-19T15:10:33.415" v="2025" actId="14100"/>
          <ac:spMkLst>
            <pc:docMk/>
            <pc:sldMk cId="794701046" sldId="258"/>
            <ac:spMk id="226" creationId="{961DD2CB-A3C2-DCD8-6C8B-654DDFA1234E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27" creationId="{FFBE25E7-0408-C7AD-4928-BF393F7AB4B0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28" creationId="{CE187539-0ABD-A3C0-1967-DEA4A06B8D12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31" creationId="{66237754-5095-40AB-65DD-BC69F9D40A0F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32" creationId="{B11E08AF-ABBF-8EA5-BD69-E9899017C9B6}"/>
          </ac:spMkLst>
        </pc:spChg>
        <pc:spChg chg="add mod">
          <ac:chgData name="Mahammad Valiyev" userId="28103f3d0c3f65f1" providerId="LiveId" clId="{A7B67F6D-F67E-4B70-82B5-04F967666E42}" dt="2023-02-19T15:55:14.485" v="2948" actId="20577"/>
          <ac:spMkLst>
            <pc:docMk/>
            <pc:sldMk cId="794701046" sldId="258"/>
            <ac:spMk id="233" creationId="{1C909B2F-C362-72C4-D9DC-CB6874C0FEC7}"/>
          </ac:spMkLst>
        </pc:spChg>
        <pc:spChg chg="add mod">
          <ac:chgData name="Mahammad Valiyev" userId="28103f3d0c3f65f1" providerId="LiveId" clId="{A7B67F6D-F67E-4B70-82B5-04F967666E42}" dt="2023-02-19T15:20:56.995" v="2390" actId="1038"/>
          <ac:spMkLst>
            <pc:docMk/>
            <pc:sldMk cId="794701046" sldId="258"/>
            <ac:spMk id="234" creationId="{A4BF2C60-CBF6-8965-0CFB-229807531CEF}"/>
          </ac:spMkLst>
        </pc:spChg>
        <pc:spChg chg="add mod">
          <ac:chgData name="Mahammad Valiyev" userId="28103f3d0c3f65f1" providerId="LiveId" clId="{A7B67F6D-F67E-4B70-82B5-04F967666E42}" dt="2023-02-19T15:19:09.014" v="2340" actId="1076"/>
          <ac:spMkLst>
            <pc:docMk/>
            <pc:sldMk cId="794701046" sldId="258"/>
            <ac:spMk id="235" creationId="{3D6AEEBA-31D3-93F9-F876-0C53963F9500}"/>
          </ac:spMkLst>
        </pc:spChg>
        <pc:spChg chg="add mod">
          <ac:chgData name="Mahammad Valiyev" userId="28103f3d0c3f65f1" providerId="LiveId" clId="{A7B67F6D-F67E-4B70-82B5-04F967666E42}" dt="2023-02-19T15:25:56.515" v="2456" actId="1038"/>
          <ac:spMkLst>
            <pc:docMk/>
            <pc:sldMk cId="794701046" sldId="258"/>
            <ac:spMk id="236" creationId="{2D9C1495-EF2F-B977-657F-9CFEFABBB464}"/>
          </ac:spMkLst>
        </pc:spChg>
        <pc:spChg chg="add mod">
          <ac:chgData name="Mahammad Valiyev" userId="28103f3d0c3f65f1" providerId="LiveId" clId="{A7B67F6D-F67E-4B70-82B5-04F967666E42}" dt="2023-02-19T15:25:59.508" v="2460" actId="1038"/>
          <ac:spMkLst>
            <pc:docMk/>
            <pc:sldMk cId="794701046" sldId="258"/>
            <ac:spMk id="237" creationId="{7D7CAD96-EEA7-BC7C-C555-6760FAE5207F}"/>
          </ac:spMkLst>
        </pc:spChg>
        <pc:spChg chg="add mod">
          <ac:chgData name="Mahammad Valiyev" userId="28103f3d0c3f65f1" providerId="LiveId" clId="{A7B67F6D-F67E-4B70-82B5-04F967666E42}" dt="2023-02-19T15:52:59.963" v="2895" actId="1038"/>
          <ac:spMkLst>
            <pc:docMk/>
            <pc:sldMk cId="794701046" sldId="258"/>
            <ac:spMk id="238" creationId="{75610F42-E33C-3BAF-53E5-D1D6ABBDF3B6}"/>
          </ac:spMkLst>
        </pc:spChg>
        <pc:spChg chg="add mod">
          <ac:chgData name="Mahammad Valiyev" userId="28103f3d0c3f65f1" providerId="LiveId" clId="{A7B67F6D-F67E-4B70-82B5-04F967666E42}" dt="2023-02-19T15:52:59.963" v="2895" actId="1038"/>
          <ac:spMkLst>
            <pc:docMk/>
            <pc:sldMk cId="794701046" sldId="258"/>
            <ac:spMk id="239" creationId="{74F525D0-D62C-5570-7C74-B7F7930CF522}"/>
          </ac:spMkLst>
        </pc:spChg>
        <pc:spChg chg="add mod">
          <ac:chgData name="Mahammad Valiyev" userId="28103f3d0c3f65f1" providerId="LiveId" clId="{A7B67F6D-F67E-4B70-82B5-04F967666E42}" dt="2023-02-19T15:51:33.301" v="2867" actId="20577"/>
          <ac:spMkLst>
            <pc:docMk/>
            <pc:sldMk cId="794701046" sldId="258"/>
            <ac:spMk id="240" creationId="{ACB15156-5B9F-76F5-720C-A8817A1B3005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58" creationId="{FC6E7B84-86A6-672A-420F-B6AE1516E8A8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59" creationId="{90442592-6CCE-7705-77E7-6E985C93506A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0" creationId="{9CCA9369-C531-6403-4776-082A293739BC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1" creationId="{01316DF7-57C7-7EEB-A468-CA6C56193C29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2" creationId="{3590BBC0-4BA4-F09F-8D9C-E6252C50DEA3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3" creationId="{F6812348-6F73-6321-242F-C0265F81B58B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4" creationId="{6EB6C5E9-AAC8-6125-8EB9-81B22D01ACC1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5" creationId="{7A653E55-6F9B-6E17-C8BC-E05609C6608C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6" creationId="{885C4A9F-89D7-9DBE-20DF-EB17F3034204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7" creationId="{81CABC97-76EF-FA3C-C02D-7552C858A502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8" creationId="{3A0AB214-EA99-B883-1799-CDF7D91C3582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69" creationId="{61E82A1F-7064-0BB8-FAB1-B35BA6FA10AA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73" creationId="{6001E62D-E85D-8BC6-FF65-8654576CF923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74" creationId="{0AE03892-72B7-4E19-D6D8-5F660C4B9B6E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77" creationId="{E4D0EAB2-D336-5919-8593-7D20BA49FC32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278" creationId="{BA0F647F-D60E-C900-C7CC-9ABDC1319BD1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4" creationId="{16BC37BA-10C7-63D7-BB59-38394EE6E8A4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5" creationId="{07FB6236-9DDD-33E3-9120-61ED77E31487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6" creationId="{9CF20D25-46B5-D3E5-51F6-5B8BDD4AAEBC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7" creationId="{8F651486-0D72-1559-B5B6-097FE1026B59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8" creationId="{D892D381-0438-4743-24E2-E94A5F235E40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09" creationId="{15C39D2E-2A8B-3E3B-8630-55931923A6F4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0" creationId="{E7DC55EF-9990-4760-B39B-4BAAB951DEA0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1" creationId="{DED1994A-7605-1259-B43C-E59C63640645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2" creationId="{B6D8C240-4003-CD9A-C1B4-8C799AF15FC7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3" creationId="{8F08AE53-AB2E-6DEE-F238-5DA99ACDA934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4" creationId="{8B33190E-250D-632B-FD4A-46C46E276434}"/>
          </ac:spMkLst>
        </pc:spChg>
        <pc:spChg chg="mod">
          <ac:chgData name="Mahammad Valiyev" userId="28103f3d0c3f65f1" providerId="LiveId" clId="{A7B67F6D-F67E-4B70-82B5-04F967666E42}" dt="2023-02-19T05:11:10.593" v="1503" actId="165"/>
          <ac:spMkLst>
            <pc:docMk/>
            <pc:sldMk cId="794701046" sldId="258"/>
            <ac:spMk id="315" creationId="{E702F21C-E853-5D08-43A3-BCD441FE48E1}"/>
          </ac:spMkLst>
        </pc:spChg>
        <pc:spChg chg="add mod">
          <ac:chgData name="Mahammad Valiyev" userId="28103f3d0c3f65f1" providerId="LiveId" clId="{A7B67F6D-F67E-4B70-82B5-04F967666E42}" dt="2023-02-19T15:50:20.358" v="2842" actId="14100"/>
          <ac:spMkLst>
            <pc:docMk/>
            <pc:sldMk cId="794701046" sldId="258"/>
            <ac:spMk id="316" creationId="{02CC8AA9-9DA9-C5FC-9A80-EAEAA84AEFB6}"/>
          </ac:spMkLst>
        </pc:spChg>
        <pc:spChg chg="add mod">
          <ac:chgData name="Mahammad Valiyev" userId="28103f3d0c3f65f1" providerId="LiveId" clId="{A7B67F6D-F67E-4B70-82B5-04F967666E42}" dt="2023-02-19T15:47:14.420" v="2683" actId="1035"/>
          <ac:spMkLst>
            <pc:docMk/>
            <pc:sldMk cId="794701046" sldId="258"/>
            <ac:spMk id="317" creationId="{07487FFA-1A48-A8B9-36BF-8DEFAD816FC3}"/>
          </ac:spMkLst>
        </pc:spChg>
        <pc:spChg chg="add del mod">
          <ac:chgData name="Mahammad Valiyev" userId="28103f3d0c3f65f1" providerId="LiveId" clId="{A7B67F6D-F67E-4B70-82B5-04F967666E42}" dt="2023-02-19T04:53:35.071" v="1159"/>
          <ac:spMkLst>
            <pc:docMk/>
            <pc:sldMk cId="794701046" sldId="258"/>
            <ac:spMk id="318" creationId="{0D47DDEB-8B81-96E1-3F4F-C541E94501B3}"/>
          </ac:spMkLst>
        </pc:spChg>
        <pc:spChg chg="add mod">
          <ac:chgData name="Mahammad Valiyev" userId="28103f3d0c3f65f1" providerId="LiveId" clId="{A7B67F6D-F67E-4B70-82B5-04F967666E42}" dt="2023-02-19T05:23:11.677" v="1741" actId="113"/>
          <ac:spMkLst>
            <pc:docMk/>
            <pc:sldMk cId="794701046" sldId="258"/>
            <ac:spMk id="319" creationId="{071BAD2A-82D0-C5CB-6EA8-F37680C30FBC}"/>
          </ac:spMkLst>
        </pc:spChg>
        <pc:spChg chg="add mod">
          <ac:chgData name="Mahammad Valiyev" userId="28103f3d0c3f65f1" providerId="LiveId" clId="{A7B67F6D-F67E-4B70-82B5-04F967666E42}" dt="2023-02-19T05:23:15.590" v="1742" actId="113"/>
          <ac:spMkLst>
            <pc:docMk/>
            <pc:sldMk cId="794701046" sldId="258"/>
            <ac:spMk id="320" creationId="{B3C7682E-F7CA-49D6-B186-F563C5A08553}"/>
          </ac:spMkLst>
        </pc:spChg>
        <pc:spChg chg="add mod">
          <ac:chgData name="Mahammad Valiyev" userId="28103f3d0c3f65f1" providerId="LiveId" clId="{A7B67F6D-F67E-4B70-82B5-04F967666E42}" dt="2023-02-19T05:04:43.039" v="1409" actId="113"/>
          <ac:spMkLst>
            <pc:docMk/>
            <pc:sldMk cId="794701046" sldId="258"/>
            <ac:spMk id="321" creationId="{EB7D84CE-FAF7-C983-9A2B-8329D458C1DB}"/>
          </ac:spMkLst>
        </pc:spChg>
        <pc:spChg chg="add del mod">
          <ac:chgData name="Mahammad Valiyev" userId="28103f3d0c3f65f1" providerId="LiveId" clId="{A7B67F6D-F67E-4B70-82B5-04F967666E42}" dt="2023-02-19T04:59:39.006" v="1276" actId="478"/>
          <ac:spMkLst>
            <pc:docMk/>
            <pc:sldMk cId="794701046" sldId="258"/>
            <ac:spMk id="322" creationId="{66931425-1683-A129-1E68-CE641E25635D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66" creationId="{AE083DAD-A549-3C84-C83C-1D6019B359B3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67" creationId="{99DE507F-CA1D-B53C-995B-4D115390F785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68" creationId="{2D34C6A1-A196-38CF-3939-B08D28F688A1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69" creationId="{BBDA9B63-E052-8374-556E-9EE150E6E944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0" creationId="{6462822C-1D4F-C247-2D12-8D50A53442C3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1" creationId="{85E43F97-0A90-69CE-2326-D7F1DFC536EC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2" creationId="{30B58E83-ADB9-CD9B-B7CE-454A03D56E8D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3" creationId="{820B62EA-7492-5FBC-5B68-D0748EA7CD23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4" creationId="{309F6E2D-48E5-3F50-4FBA-57FA1E43CDBF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5" creationId="{A88244D7-EBCD-6284-A728-A6958264B60F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6" creationId="{20302671-3A67-D01B-EDCA-41155A7ECAA8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7" creationId="{7AA8D81A-9822-498A-847D-D00CBCB2CEDC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8" creationId="{1AEBD169-06B8-359A-27BE-484E67A036BF}"/>
          </ac:spMkLst>
        </pc:spChg>
        <pc:spChg chg="mod">
          <ac:chgData name="Mahammad Valiyev" userId="28103f3d0c3f65f1" providerId="LiveId" clId="{A7B67F6D-F67E-4B70-82B5-04F967666E42}" dt="2023-02-19T04:57:57.015" v="1249"/>
          <ac:spMkLst>
            <pc:docMk/>
            <pc:sldMk cId="794701046" sldId="258"/>
            <ac:spMk id="379" creationId="{5DE5E5A4-7949-1264-B426-A4E7C32BFABC}"/>
          </ac:spMkLst>
        </pc:spChg>
        <pc:spChg chg="add mod">
          <ac:chgData name="Mahammad Valiyev" userId="28103f3d0c3f65f1" providerId="LiveId" clId="{A7B67F6D-F67E-4B70-82B5-04F967666E42}" dt="2023-02-19T05:04:47.032" v="1410" actId="113"/>
          <ac:spMkLst>
            <pc:docMk/>
            <pc:sldMk cId="794701046" sldId="258"/>
            <ac:spMk id="380" creationId="{03FCF5CC-BA3D-1D25-0A67-92F8A18E2A8F}"/>
          </ac:spMkLst>
        </pc:spChg>
        <pc:spChg chg="add mod">
          <ac:chgData name="Mahammad Valiyev" userId="28103f3d0c3f65f1" providerId="LiveId" clId="{A7B67F6D-F67E-4B70-82B5-04F967666E42}" dt="2023-02-19T15:50:27.838" v="2843" actId="14100"/>
          <ac:spMkLst>
            <pc:docMk/>
            <pc:sldMk cId="794701046" sldId="258"/>
            <ac:spMk id="382" creationId="{6D06B52D-4A40-E448-573B-F92C9311A3BC}"/>
          </ac:spMkLst>
        </pc:spChg>
        <pc:spChg chg="add mod">
          <ac:chgData name="Mahammad Valiyev" userId="28103f3d0c3f65f1" providerId="LiveId" clId="{A7B67F6D-F67E-4B70-82B5-04F967666E42}" dt="2023-02-19T15:47:28.951" v="2686" actId="1035"/>
          <ac:spMkLst>
            <pc:docMk/>
            <pc:sldMk cId="794701046" sldId="258"/>
            <ac:spMk id="383" creationId="{27831260-930E-7BF4-9387-821D236629F5}"/>
          </ac:spMkLst>
        </pc:spChg>
        <pc:spChg chg="add mod">
          <ac:chgData name="Mahammad Valiyev" userId="28103f3d0c3f65f1" providerId="LiveId" clId="{A7B67F6D-F67E-4B70-82B5-04F967666E42}" dt="2023-02-19T15:50:17.021" v="2841" actId="14100"/>
          <ac:spMkLst>
            <pc:docMk/>
            <pc:sldMk cId="794701046" sldId="258"/>
            <ac:spMk id="384" creationId="{090FB153-6BCE-7ED4-1214-0648B48DF938}"/>
          </ac:spMkLst>
        </pc:spChg>
        <pc:spChg chg="add mod">
          <ac:chgData name="Mahammad Valiyev" userId="28103f3d0c3f65f1" providerId="LiveId" clId="{A7B67F6D-F67E-4B70-82B5-04F967666E42}" dt="2023-02-19T15:50:09.013" v="2840" actId="1036"/>
          <ac:spMkLst>
            <pc:docMk/>
            <pc:sldMk cId="794701046" sldId="258"/>
            <ac:spMk id="385" creationId="{786241F2-5654-8E7D-73E8-A046365A5231}"/>
          </ac:spMkLst>
        </pc:spChg>
        <pc:spChg chg="add mod">
          <ac:chgData name="Mahammad Valiyev" userId="28103f3d0c3f65f1" providerId="LiveId" clId="{A7B67F6D-F67E-4B70-82B5-04F967666E42}" dt="2023-02-19T15:52:50.541" v="2888" actId="1076"/>
          <ac:spMkLst>
            <pc:docMk/>
            <pc:sldMk cId="794701046" sldId="258"/>
            <ac:spMk id="386" creationId="{EF0E6BAB-F6C9-E50C-8921-FF0328A9D158}"/>
          </ac:spMkLst>
        </pc:spChg>
        <pc:grpChg chg="add del mod">
          <ac:chgData name="Mahammad Valiyev" userId="28103f3d0c3f65f1" providerId="LiveId" clId="{A7B67F6D-F67E-4B70-82B5-04F967666E42}" dt="2023-02-19T03:44:51.331" v="660" actId="478"/>
          <ac:grpSpMkLst>
            <pc:docMk/>
            <pc:sldMk cId="794701046" sldId="258"/>
            <ac:grpSpMk id="28" creationId="{02B0D7B6-BB31-E626-7578-6ACBA02FF196}"/>
          </ac:grpSpMkLst>
        </pc:grpChg>
        <pc:grpChg chg="add del mod">
          <ac:chgData name="Mahammad Valiyev" userId="28103f3d0c3f65f1" providerId="LiveId" clId="{A7B67F6D-F67E-4B70-82B5-04F967666E42}" dt="2023-02-19T04:43:31.190" v="1015" actId="478"/>
          <ac:grpSpMkLst>
            <pc:docMk/>
            <pc:sldMk cId="794701046" sldId="258"/>
            <ac:grpSpMk id="33" creationId="{140E501F-05AD-3DDC-C6A2-B5156D0B9D3B}"/>
          </ac:grpSpMkLst>
        </pc:grpChg>
        <pc:grpChg chg="add mod">
          <ac:chgData name="Mahammad Valiyev" userId="28103f3d0c3f65f1" providerId="LiveId" clId="{A7B67F6D-F67E-4B70-82B5-04F967666E42}" dt="2023-02-19T04:43:54.670" v="1019" actId="1076"/>
          <ac:grpSpMkLst>
            <pc:docMk/>
            <pc:sldMk cId="794701046" sldId="258"/>
            <ac:grpSpMk id="46" creationId="{95853831-0195-9240-D46D-40CD8188F46A}"/>
          </ac:grpSpMkLst>
        </pc:grpChg>
        <pc:grpChg chg="mod">
          <ac:chgData name="Mahammad Valiyev" userId="28103f3d0c3f65f1" providerId="LiveId" clId="{A7B67F6D-F67E-4B70-82B5-04F967666E42}" dt="2023-02-19T04:43:37.414" v="1016"/>
          <ac:grpSpMkLst>
            <pc:docMk/>
            <pc:sldMk cId="794701046" sldId="258"/>
            <ac:grpSpMk id="47" creationId="{68CCEF62-EC4F-9460-7F57-394272CDDFB8}"/>
          </ac:grpSpMkLst>
        </pc:grpChg>
        <pc:grpChg chg="mod">
          <ac:chgData name="Mahammad Valiyev" userId="28103f3d0c3f65f1" providerId="LiveId" clId="{A7B67F6D-F67E-4B70-82B5-04F967666E42}" dt="2023-02-19T04:43:37.414" v="1016"/>
          <ac:grpSpMkLst>
            <pc:docMk/>
            <pc:sldMk cId="794701046" sldId="258"/>
            <ac:grpSpMk id="50" creationId="{DBEC0C71-7666-FC35-D2F4-D82218BB775E}"/>
          </ac:grpSpMkLst>
        </pc:grpChg>
        <pc:grpChg chg="mod">
          <ac:chgData name="Mahammad Valiyev" userId="28103f3d0c3f65f1" providerId="LiveId" clId="{A7B67F6D-F67E-4B70-82B5-04F967666E42}" dt="2023-02-19T04:43:37.414" v="1016"/>
          <ac:grpSpMkLst>
            <pc:docMk/>
            <pc:sldMk cId="794701046" sldId="258"/>
            <ac:grpSpMk id="52" creationId="{B1A0949D-554D-3D9E-316F-9062D41C6BFC}"/>
          </ac:grpSpMkLst>
        </pc:grpChg>
        <pc:grpChg chg="mod">
          <ac:chgData name="Mahammad Valiyev" userId="28103f3d0c3f65f1" providerId="LiveId" clId="{A7B67F6D-F67E-4B70-82B5-04F967666E42}" dt="2023-02-19T04:43:37.414" v="1016"/>
          <ac:grpSpMkLst>
            <pc:docMk/>
            <pc:sldMk cId="794701046" sldId="258"/>
            <ac:grpSpMk id="54" creationId="{E2E326C4-1A09-7044-B80E-2DEEEF800A6A}"/>
          </ac:grpSpMkLst>
        </pc:grpChg>
        <pc:grpChg chg="add mod">
          <ac:chgData name="Mahammad Valiyev" userId="28103f3d0c3f65f1" providerId="LiveId" clId="{A7B67F6D-F67E-4B70-82B5-04F967666E42}" dt="2023-02-19T04:44:31.958" v="1028" actId="1076"/>
          <ac:grpSpMkLst>
            <pc:docMk/>
            <pc:sldMk cId="794701046" sldId="258"/>
            <ac:grpSpMk id="80" creationId="{F788F267-30E3-4881-4A07-6C16A072B6FC}"/>
          </ac:grpSpMkLst>
        </pc:grpChg>
        <pc:grpChg chg="mod">
          <ac:chgData name="Mahammad Valiyev" userId="28103f3d0c3f65f1" providerId="LiveId" clId="{A7B67F6D-F67E-4B70-82B5-04F967666E42}" dt="2023-02-19T04:44:02.121" v="1021"/>
          <ac:grpSpMkLst>
            <pc:docMk/>
            <pc:sldMk cId="794701046" sldId="258"/>
            <ac:grpSpMk id="82" creationId="{756E3D90-3BA9-9B7F-C0A8-D5E46722800A}"/>
          </ac:grpSpMkLst>
        </pc:grpChg>
        <pc:grpChg chg="mod">
          <ac:chgData name="Mahammad Valiyev" userId="28103f3d0c3f65f1" providerId="LiveId" clId="{A7B67F6D-F67E-4B70-82B5-04F967666E42}" dt="2023-02-19T04:44:02.121" v="1021"/>
          <ac:grpSpMkLst>
            <pc:docMk/>
            <pc:sldMk cId="794701046" sldId="258"/>
            <ac:grpSpMk id="83" creationId="{9F5FF79C-0920-6C51-172D-62D9ECB1982A}"/>
          </ac:grpSpMkLst>
        </pc:grpChg>
        <pc:grpChg chg="mod">
          <ac:chgData name="Mahammad Valiyev" userId="28103f3d0c3f65f1" providerId="LiveId" clId="{A7B67F6D-F67E-4B70-82B5-04F967666E42}" dt="2023-02-19T04:44:02.121" v="1021"/>
          <ac:grpSpMkLst>
            <pc:docMk/>
            <pc:sldMk cId="794701046" sldId="258"/>
            <ac:grpSpMk id="85" creationId="{553C48CC-62E8-6B51-9F32-A936425D50F9}"/>
          </ac:grpSpMkLst>
        </pc:grpChg>
        <pc:grpChg chg="add mod">
          <ac:chgData name="Mahammad Valiyev" userId="28103f3d0c3f65f1" providerId="LiveId" clId="{A7B67F6D-F67E-4B70-82B5-04F967666E42}" dt="2023-02-19T04:47:30.167" v="1071" actId="164"/>
          <ac:grpSpMkLst>
            <pc:docMk/>
            <pc:sldMk cId="794701046" sldId="258"/>
            <ac:grpSpMk id="107" creationId="{51273F42-8266-20EE-8AB3-01C633708379}"/>
          </ac:grpSpMkLst>
        </pc:grpChg>
        <pc:grpChg chg="add mod">
          <ac:chgData name="Mahammad Valiyev" userId="28103f3d0c3f65f1" providerId="LiveId" clId="{A7B67F6D-F67E-4B70-82B5-04F967666E42}" dt="2023-02-19T05:25:45.780" v="1753" actId="1035"/>
          <ac:grpSpMkLst>
            <pc:docMk/>
            <pc:sldMk cId="794701046" sldId="258"/>
            <ac:grpSpMk id="140" creationId="{26204781-6CFE-5A08-43E5-C72BE5546CD1}"/>
          </ac:grpSpMkLst>
        </pc:grpChg>
        <pc:grpChg chg="add mod">
          <ac:chgData name="Mahammad Valiyev" userId="28103f3d0c3f65f1" providerId="LiveId" clId="{A7B67F6D-F67E-4B70-82B5-04F967666E42}" dt="2023-02-19T15:47:08.070" v="2681" actId="14100"/>
          <ac:grpSpMkLst>
            <pc:docMk/>
            <pc:sldMk cId="794701046" sldId="258"/>
            <ac:grpSpMk id="143" creationId="{754F64BD-6F34-5236-79F4-4A9A2E852482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45" creationId="{901C26C1-99A2-6492-DB99-7AD777A79F19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46" creationId="{05F3A2C7-22BC-3E11-33F9-76A11DF09375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48" creationId="{3510DA8E-06BA-0C75-F977-DD404300412D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49" creationId="{2647CE7D-7F8E-D701-4BE0-BC2AAABCBE6E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52" creationId="{0C8E53EF-C5D8-1EB8-60ED-13F7AF165DB3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153" creationId="{FC6B673D-1CF8-8AA3-88D4-7C9A6A9C2076}"/>
          </ac:grpSpMkLst>
        </pc:grpChg>
        <pc:grpChg chg="mod">
          <ac:chgData name="Mahammad Valiyev" userId="28103f3d0c3f65f1" providerId="LiveId" clId="{A7B67F6D-F67E-4B70-82B5-04F967666E42}" dt="2023-02-19T04:50:47.670" v="1099"/>
          <ac:grpSpMkLst>
            <pc:docMk/>
            <pc:sldMk cId="794701046" sldId="258"/>
            <ac:grpSpMk id="200" creationId="{971791B5-6D81-E3BA-6FB6-00A4DDB01CFD}"/>
          </ac:grpSpMkLst>
        </pc:grpChg>
        <pc:grpChg chg="add del mod">
          <ac:chgData name="Mahammad Valiyev" userId="28103f3d0c3f65f1" providerId="LiveId" clId="{A7B67F6D-F67E-4B70-82B5-04F967666E42}" dt="2023-02-19T05:08:49.593" v="1476" actId="165"/>
          <ac:grpSpMkLst>
            <pc:docMk/>
            <pc:sldMk cId="794701046" sldId="258"/>
            <ac:grpSpMk id="206" creationId="{4DE9D279-15AA-8E78-8A5B-18F4B0C287D3}"/>
          </ac:grpSpMkLst>
        </pc:grpChg>
        <pc:grpChg chg="del mod topLvl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07" creationId="{3F89BDFB-3651-4697-FAD5-E6B0E73280E4}"/>
          </ac:grpSpMkLst>
        </pc:grpChg>
        <pc:grpChg chg="del mod topLvl">
          <ac:chgData name="Mahammad Valiyev" userId="28103f3d0c3f65f1" providerId="LiveId" clId="{A7B67F6D-F67E-4B70-82B5-04F967666E42}" dt="2023-02-19T05:11:55.715" v="1514" actId="478"/>
          <ac:grpSpMkLst>
            <pc:docMk/>
            <pc:sldMk cId="794701046" sldId="258"/>
            <ac:grpSpMk id="217" creationId="{5623F22A-48EE-B81E-B6E1-E3313AA15235}"/>
          </ac:grpSpMkLst>
        </pc:grpChg>
        <pc:grpChg chg="add mod">
          <ac:chgData name="Mahammad Valiyev" userId="28103f3d0c3f65f1" providerId="LiveId" clId="{A7B67F6D-F67E-4B70-82B5-04F967666E42}" dt="2023-02-19T15:13:22.199" v="2122" actId="1076"/>
          <ac:grpSpMkLst>
            <pc:docMk/>
            <pc:sldMk cId="794701046" sldId="258"/>
            <ac:grpSpMk id="219" creationId="{62D5467E-9D1D-F3CD-E5E1-A085CFC4F81B}"/>
          </ac:grpSpMkLst>
        </pc:grpChg>
        <pc:grpChg chg="del mod topLvl">
          <ac:chgData name="Mahammad Valiyev" userId="28103f3d0c3f65f1" providerId="LiveId" clId="{A7B67F6D-F67E-4B70-82B5-04F967666E42}" dt="2023-02-19T05:11:55.715" v="1514" actId="478"/>
          <ac:grpSpMkLst>
            <pc:docMk/>
            <pc:sldMk cId="794701046" sldId="258"/>
            <ac:grpSpMk id="219" creationId="{8B0265A7-C24D-8A03-FF19-914B4854DE3C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25" creationId="{0ABA2065-3420-E981-087E-02F62AD25596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26" creationId="{066243C0-BCF4-FD5F-EF7B-4B9CE682D6C5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29" creationId="{0C5C6DCE-DC1A-68D2-8EF4-7835CBDF9B58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30" creationId="{786AFFF5-D92C-6D70-1178-0DD07CACCC18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71" creationId="{5001A26E-DE28-C160-1FCC-A14C708A9B89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72" creationId="{645BFE49-08F1-C6AA-4931-2E094EC0E7B0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75" creationId="{6B0AB853-0161-9F19-6E15-61076FED3340}"/>
          </ac:grpSpMkLst>
        </pc:grpChg>
        <pc:grpChg chg="mod">
          <ac:chgData name="Mahammad Valiyev" userId="28103f3d0c3f65f1" providerId="LiveId" clId="{A7B67F6D-F67E-4B70-82B5-04F967666E42}" dt="2023-02-19T05:11:10.593" v="1503" actId="165"/>
          <ac:grpSpMkLst>
            <pc:docMk/>
            <pc:sldMk cId="794701046" sldId="258"/>
            <ac:grpSpMk id="276" creationId="{AF97A3EA-446D-D357-1B66-4F49F46A37B4}"/>
          </ac:grpSpMkLst>
        </pc:grpChg>
        <pc:grpChg chg="add mod">
          <ac:chgData name="Mahammad Valiyev" userId="28103f3d0c3f65f1" providerId="LiveId" clId="{A7B67F6D-F67E-4B70-82B5-04F967666E42}" dt="2023-02-19T04:59:53.278" v="1280" actId="1076"/>
          <ac:grpSpMkLst>
            <pc:docMk/>
            <pc:sldMk cId="794701046" sldId="258"/>
            <ac:grpSpMk id="324" creationId="{CEE79D91-969D-149A-A2B9-FDD135759DB6}"/>
          </ac:grpSpMkLst>
        </pc:grpChg>
        <pc:grpChg chg="mod">
          <ac:chgData name="Mahammad Valiyev" userId="28103f3d0c3f65f1" providerId="LiveId" clId="{A7B67F6D-F67E-4B70-82B5-04F967666E42}" dt="2023-02-19T04:57:57.015" v="1249"/>
          <ac:grpSpMkLst>
            <pc:docMk/>
            <pc:sldMk cId="794701046" sldId="258"/>
            <ac:grpSpMk id="326" creationId="{92C0A74C-5979-9F9E-E4A9-58E3C2984C7C}"/>
          </ac:grpSpMkLst>
        </pc:grpChg>
        <pc:grpChg chg="mod">
          <ac:chgData name="Mahammad Valiyev" userId="28103f3d0c3f65f1" providerId="LiveId" clId="{A7B67F6D-F67E-4B70-82B5-04F967666E42}" dt="2023-02-19T04:57:57.015" v="1249"/>
          <ac:grpSpMkLst>
            <pc:docMk/>
            <pc:sldMk cId="794701046" sldId="258"/>
            <ac:grpSpMk id="327" creationId="{40CB153B-8D14-4944-577E-FC370024AC20}"/>
          </ac:grpSpMkLst>
        </pc:grpChg>
        <pc:grpChg chg="mod">
          <ac:chgData name="Mahammad Valiyev" userId="28103f3d0c3f65f1" providerId="LiveId" clId="{A7B67F6D-F67E-4B70-82B5-04F967666E42}" dt="2023-02-19T04:57:57.015" v="1249"/>
          <ac:grpSpMkLst>
            <pc:docMk/>
            <pc:sldMk cId="794701046" sldId="258"/>
            <ac:grpSpMk id="328" creationId="{27B05689-9BE1-35F0-CECB-4F748FDCBC20}"/>
          </ac:grpSpMkLst>
        </pc:grpChg>
        <pc:grpChg chg="add del mod">
          <ac:chgData name="Mahammad Valiyev" userId="28103f3d0c3f65f1" providerId="LiveId" clId="{A7B67F6D-F67E-4B70-82B5-04F967666E42}" dt="2023-02-19T05:10:59.882" v="1500" actId="165"/>
          <ac:grpSpMkLst>
            <pc:docMk/>
            <pc:sldMk cId="794701046" sldId="258"/>
            <ac:grpSpMk id="387" creationId="{A80A7B3C-4456-E9C9-A34C-12456C701F64}"/>
          </ac:grpSpMkLst>
        </pc:grpChg>
        <pc:picChg chg="add del mod">
          <ac:chgData name="Mahammad Valiyev" userId="28103f3d0c3f65f1" providerId="LiveId" clId="{A7B67F6D-F67E-4B70-82B5-04F967666E42}" dt="2023-02-19T14:47:58.967" v="1767" actId="478"/>
          <ac:picMkLst>
            <pc:docMk/>
            <pc:sldMk cId="794701046" sldId="258"/>
            <ac:picMk id="3" creationId="{D92B0334-AE46-EA89-0596-800E51845EA8}"/>
          </ac:picMkLst>
        </pc:picChg>
        <pc:picChg chg="add del mod">
          <ac:chgData name="Mahammad Valiyev" userId="28103f3d0c3f65f1" providerId="LiveId" clId="{A7B67F6D-F67E-4B70-82B5-04F967666E42}" dt="2023-02-19T14:48:09.670" v="1770" actId="478"/>
          <ac:picMkLst>
            <pc:docMk/>
            <pc:sldMk cId="794701046" sldId="258"/>
            <ac:picMk id="4" creationId="{366F11D9-B816-9F97-649C-E7032FEAA244}"/>
          </ac:picMkLst>
        </pc:picChg>
        <pc:picChg chg="add mod modCrop">
          <ac:chgData name="Mahammad Valiyev" userId="28103f3d0c3f65f1" providerId="LiveId" clId="{A7B67F6D-F67E-4B70-82B5-04F967666E42}" dt="2023-02-19T05:10:05.740" v="1491" actId="1076"/>
          <ac:picMkLst>
            <pc:docMk/>
            <pc:sldMk cId="794701046" sldId="258"/>
            <ac:picMk id="5" creationId="{91283A83-6161-4AB7-772C-9A3199E76871}"/>
          </ac:picMkLst>
        </pc:picChg>
        <pc:picChg chg="add mod">
          <ac:chgData name="Mahammad Valiyev" userId="28103f3d0c3f65f1" providerId="LiveId" clId="{A7B67F6D-F67E-4B70-82B5-04F967666E42}" dt="2023-02-19T03:31:02.910" v="457" actId="14100"/>
          <ac:picMkLst>
            <pc:docMk/>
            <pc:sldMk cId="794701046" sldId="258"/>
            <ac:picMk id="8" creationId="{297826AE-8434-948D-170F-AB7C621B4923}"/>
          </ac:picMkLst>
        </pc:picChg>
        <pc:picChg chg="add del mod">
          <ac:chgData name="Mahammad Valiyev" userId="28103f3d0c3f65f1" providerId="LiveId" clId="{A7B67F6D-F67E-4B70-82B5-04F967666E42}" dt="2023-02-19T14:51:50.025" v="1791" actId="478"/>
          <ac:picMkLst>
            <pc:docMk/>
            <pc:sldMk cId="794701046" sldId="258"/>
            <ac:picMk id="10" creationId="{48CF0BF4-866E-3137-EC3E-78A278CBF256}"/>
          </ac:picMkLst>
        </pc:picChg>
        <pc:picChg chg="add del mod">
          <ac:chgData name="Mahammad Valiyev" userId="28103f3d0c3f65f1" providerId="LiveId" clId="{A7B67F6D-F67E-4B70-82B5-04F967666E42}" dt="2023-02-19T14:57:47.606" v="1851" actId="478"/>
          <ac:picMkLst>
            <pc:docMk/>
            <pc:sldMk cId="794701046" sldId="258"/>
            <ac:picMk id="14" creationId="{6F1934F2-B9EF-B624-2B1D-F58CF4D59ED6}"/>
          </ac:picMkLst>
        </pc:picChg>
        <pc:picChg chg="add del mod">
          <ac:chgData name="Mahammad Valiyev" userId="28103f3d0c3f65f1" providerId="LiveId" clId="{A7B67F6D-F67E-4B70-82B5-04F967666E42}" dt="2023-02-19T14:51:59.719" v="1792" actId="478"/>
          <ac:picMkLst>
            <pc:docMk/>
            <pc:sldMk cId="794701046" sldId="258"/>
            <ac:picMk id="19" creationId="{5E61F39F-D2C4-5653-833F-C6CC6465999D}"/>
          </ac:picMkLst>
        </pc:picChg>
        <pc:picChg chg="add del mod">
          <ac:chgData name="Mahammad Valiyev" userId="28103f3d0c3f65f1" providerId="LiveId" clId="{A7B67F6D-F67E-4B70-82B5-04F967666E42}" dt="2023-02-19T03:42:43.358" v="611" actId="478"/>
          <ac:picMkLst>
            <pc:docMk/>
            <pc:sldMk cId="794701046" sldId="258"/>
            <ac:picMk id="21" creationId="{26613D9D-1D9B-0371-5E64-550ECDBEB76E}"/>
          </ac:picMkLst>
        </pc:picChg>
        <pc:picChg chg="add del mod">
          <ac:chgData name="Mahammad Valiyev" userId="28103f3d0c3f65f1" providerId="LiveId" clId="{A7B67F6D-F67E-4B70-82B5-04F967666E42}" dt="2023-02-19T14:57:18.663" v="1848" actId="478"/>
          <ac:picMkLst>
            <pc:docMk/>
            <pc:sldMk cId="794701046" sldId="258"/>
            <ac:picMk id="22" creationId="{BA5A2B9F-A174-9A05-D565-42F6698551D4}"/>
          </ac:picMkLst>
        </pc:picChg>
        <pc:picChg chg="add del mod">
          <ac:chgData name="Mahammad Valiyev" userId="28103f3d0c3f65f1" providerId="LiveId" clId="{A7B67F6D-F67E-4B70-82B5-04F967666E42}" dt="2023-02-19T04:44:57.717" v="1034" actId="478"/>
          <ac:picMkLst>
            <pc:docMk/>
            <pc:sldMk cId="794701046" sldId="258"/>
            <ac:picMk id="23" creationId="{7540B707-119B-D4F7-1863-84A48AE34F0E}"/>
          </ac:picMkLst>
        </pc:picChg>
        <pc:picChg chg="add mod ord">
          <ac:chgData name="Mahammad Valiyev" userId="28103f3d0c3f65f1" providerId="LiveId" clId="{A7B67F6D-F67E-4B70-82B5-04F967666E42}" dt="2023-02-19T15:27:36.253" v="2475" actId="14100"/>
          <ac:picMkLst>
            <pc:docMk/>
            <pc:sldMk cId="794701046" sldId="258"/>
            <ac:picMk id="24" creationId="{99441C1E-BC60-DAE3-9DDD-33D61157F830}"/>
          </ac:picMkLst>
        </pc:picChg>
        <pc:picChg chg="add del mod modCrop">
          <ac:chgData name="Mahammad Valiyev" userId="28103f3d0c3f65f1" providerId="LiveId" clId="{A7B67F6D-F67E-4B70-82B5-04F967666E42}" dt="2023-02-19T04:43:58.674" v="1020" actId="478"/>
          <ac:picMkLst>
            <pc:docMk/>
            <pc:sldMk cId="794701046" sldId="258"/>
            <ac:picMk id="27" creationId="{C4015CAD-E74C-3ECC-3600-52BA7DD85228}"/>
          </ac:picMkLst>
        </pc:picChg>
        <pc:picChg chg="add del mod">
          <ac:chgData name="Mahammad Valiyev" userId="28103f3d0c3f65f1" providerId="LiveId" clId="{A7B67F6D-F67E-4B70-82B5-04F967666E42}" dt="2023-02-19T15:11:14.296" v="2030" actId="478"/>
          <ac:picMkLst>
            <pc:docMk/>
            <pc:sldMk cId="794701046" sldId="258"/>
            <ac:picMk id="29" creationId="{4FEB75BA-63A0-8F88-C685-06AD5EBA5715}"/>
          </ac:picMkLst>
        </pc:picChg>
        <pc:picChg chg="mod">
          <ac:chgData name="Mahammad Valiyev" userId="28103f3d0c3f65f1" providerId="LiveId" clId="{A7B67F6D-F67E-4B70-82B5-04F967666E42}" dt="2023-02-19T03:44:45.860" v="657"/>
          <ac:picMkLst>
            <pc:docMk/>
            <pc:sldMk cId="794701046" sldId="258"/>
            <ac:picMk id="29" creationId="{D02F1F08-83E5-EF75-850C-51F235DB4E45}"/>
          </ac:picMkLst>
        </pc:picChg>
        <pc:picChg chg="add del mod">
          <ac:chgData name="Mahammad Valiyev" userId="28103f3d0c3f65f1" providerId="LiveId" clId="{A7B67F6D-F67E-4B70-82B5-04F967666E42}" dt="2023-02-19T03:45:53.025" v="670" actId="478"/>
          <ac:picMkLst>
            <pc:docMk/>
            <pc:sldMk cId="794701046" sldId="258"/>
            <ac:picMk id="32" creationId="{8C7ECA71-1075-8117-63DA-CFAA46A78FA0}"/>
          </ac:picMkLst>
        </pc:picChg>
        <pc:picChg chg="mod">
          <ac:chgData name="Mahammad Valiyev" userId="28103f3d0c3f65f1" providerId="LiveId" clId="{A7B67F6D-F67E-4B70-82B5-04F967666E42}" dt="2023-02-19T03:45:57.171" v="671"/>
          <ac:picMkLst>
            <pc:docMk/>
            <pc:sldMk cId="794701046" sldId="258"/>
            <ac:picMk id="34" creationId="{4371B2FC-4FC1-1AA2-499A-2ADA524E9F7E}"/>
          </ac:picMkLst>
        </pc:picChg>
        <pc:picChg chg="mod">
          <ac:chgData name="Mahammad Valiyev" userId="28103f3d0c3f65f1" providerId="LiveId" clId="{A7B67F6D-F67E-4B70-82B5-04F967666E42}" dt="2023-02-19T04:43:37.414" v="1016"/>
          <ac:picMkLst>
            <pc:docMk/>
            <pc:sldMk cId="794701046" sldId="258"/>
            <ac:picMk id="48" creationId="{C3DE4673-6147-F8DF-F614-215A9DA06311}"/>
          </ac:picMkLst>
        </pc:picChg>
        <pc:picChg chg="mod">
          <ac:chgData name="Mahammad Valiyev" userId="28103f3d0c3f65f1" providerId="LiveId" clId="{A7B67F6D-F67E-4B70-82B5-04F967666E42}" dt="2023-02-19T04:43:37.414" v="1016"/>
          <ac:picMkLst>
            <pc:docMk/>
            <pc:sldMk cId="794701046" sldId="258"/>
            <ac:picMk id="53" creationId="{A17BCF2F-21A2-B1C8-0236-0C4AE7256486}"/>
          </ac:picMkLst>
        </pc:picChg>
        <pc:picChg chg="mod">
          <ac:chgData name="Mahammad Valiyev" userId="28103f3d0c3f65f1" providerId="LiveId" clId="{A7B67F6D-F67E-4B70-82B5-04F967666E42}" dt="2023-02-19T04:43:37.414" v="1016"/>
          <ac:picMkLst>
            <pc:docMk/>
            <pc:sldMk cId="794701046" sldId="258"/>
            <ac:picMk id="55" creationId="{14CD4363-CB44-DEA7-079E-959EF4F1707F}"/>
          </ac:picMkLst>
        </pc:picChg>
        <pc:picChg chg="mod">
          <ac:chgData name="Mahammad Valiyev" userId="28103f3d0c3f65f1" providerId="LiveId" clId="{A7B67F6D-F67E-4B70-82B5-04F967666E42}" dt="2023-02-19T04:43:37.414" v="1016"/>
          <ac:picMkLst>
            <pc:docMk/>
            <pc:sldMk cId="794701046" sldId="258"/>
            <ac:picMk id="68" creationId="{123ACC60-4B64-8B6E-0978-CDCE3F883F44}"/>
          </ac:picMkLst>
        </pc:picChg>
        <pc:picChg chg="mod">
          <ac:chgData name="Mahammad Valiyev" userId="28103f3d0c3f65f1" providerId="LiveId" clId="{A7B67F6D-F67E-4B70-82B5-04F967666E42}" dt="2023-02-19T04:44:02.121" v="1021"/>
          <ac:picMkLst>
            <pc:docMk/>
            <pc:sldMk cId="794701046" sldId="258"/>
            <ac:picMk id="81" creationId="{596491E0-FBF8-9FEF-681E-ACBDF545D8AB}"/>
          </ac:picMkLst>
        </pc:picChg>
        <pc:picChg chg="mod">
          <ac:chgData name="Mahammad Valiyev" userId="28103f3d0c3f65f1" providerId="LiveId" clId="{A7B67F6D-F67E-4B70-82B5-04F967666E42}" dt="2023-02-19T04:44:02.121" v="1021"/>
          <ac:picMkLst>
            <pc:docMk/>
            <pc:sldMk cId="794701046" sldId="258"/>
            <ac:picMk id="105" creationId="{0A664197-2420-2F42-59C5-B87AF828272E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09" creationId="{FDBCB438-1EC1-412B-5EAC-6F78092A5AD4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10" creationId="{69A05A04-4D07-7D09-A716-9EC1C2B76AF1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13" creationId="{8E9615C4-4ADD-CE9E-644F-C5808C96C679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14" creationId="{A47086D6-73A7-71A9-51BF-D2863EE09DFC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15" creationId="{4548197F-CD7C-C3ED-7F6C-513CF7B0CCEF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16" creationId="{253D08D3-FF75-1005-C855-57B6FFCBE7D2}"/>
          </ac:picMkLst>
        </pc:picChg>
        <pc:picChg chg="mod">
          <ac:chgData name="Mahammad Valiyev" userId="28103f3d0c3f65f1" providerId="LiveId" clId="{A7B67F6D-F67E-4B70-82B5-04F967666E42}" dt="2023-02-19T04:45:01.719" v="1035"/>
          <ac:picMkLst>
            <pc:docMk/>
            <pc:sldMk cId="794701046" sldId="258"/>
            <ac:picMk id="130" creationId="{58245B8A-BF35-002E-1CC7-40DE597719E6}"/>
          </ac:picMkLst>
        </pc:picChg>
        <pc:picChg chg="del mod">
          <ac:chgData name="Mahammad Valiyev" userId="28103f3d0c3f65f1" providerId="LiveId" clId="{A7B67F6D-F67E-4B70-82B5-04F967666E42}" dt="2023-02-19T04:46:20.757" v="1051" actId="478"/>
          <ac:picMkLst>
            <pc:docMk/>
            <pc:sldMk cId="794701046" sldId="258"/>
            <ac:picMk id="137" creationId="{EEA4CCE9-0D92-94E8-CB6B-6BF4E1F77176}"/>
          </ac:picMkLst>
        </pc:picChg>
        <pc:picChg chg="add del mod">
          <ac:chgData name="Mahammad Valiyev" userId="28103f3d0c3f65f1" providerId="LiveId" clId="{A7B67F6D-F67E-4B70-82B5-04F967666E42}" dt="2023-02-19T04:56:31.870" v="1225" actId="478"/>
          <ac:picMkLst>
            <pc:docMk/>
            <pc:sldMk cId="794701046" sldId="258"/>
            <ac:picMk id="141" creationId="{8282BA41-5268-27F8-5EEA-6690C45B6964}"/>
          </ac:picMkLst>
        </pc:picChg>
        <pc:picChg chg="add del mod">
          <ac:chgData name="Mahammad Valiyev" userId="28103f3d0c3f65f1" providerId="LiveId" clId="{A7B67F6D-F67E-4B70-82B5-04F967666E42}" dt="2023-02-19T04:56:32.398" v="1226" actId="478"/>
          <ac:picMkLst>
            <pc:docMk/>
            <pc:sldMk cId="794701046" sldId="258"/>
            <ac:picMk id="142" creationId="{3B9603E2-2347-1F9F-AC6C-3A94DB96057B}"/>
          </ac:picMkLst>
        </pc:picChg>
        <pc:picChg chg="mod">
          <ac:chgData name="Mahammad Valiyev" userId="28103f3d0c3f65f1" providerId="LiveId" clId="{A7B67F6D-F67E-4B70-82B5-04F967666E42}" dt="2023-02-19T04:50:47.670" v="1099"/>
          <ac:picMkLst>
            <pc:docMk/>
            <pc:sldMk cId="794701046" sldId="258"/>
            <ac:picMk id="147" creationId="{7513F074-7C2D-4E4D-7EA5-2188D6F8BD85}"/>
          </ac:picMkLst>
        </pc:picChg>
        <pc:picChg chg="mod">
          <ac:chgData name="Mahammad Valiyev" userId="28103f3d0c3f65f1" providerId="LiveId" clId="{A7B67F6D-F67E-4B70-82B5-04F967666E42}" dt="2023-02-19T04:50:47.670" v="1099"/>
          <ac:picMkLst>
            <pc:docMk/>
            <pc:sldMk cId="794701046" sldId="258"/>
            <ac:picMk id="202" creationId="{34BEF3AB-F66F-4B0B-97F1-ED18AABFD80C}"/>
          </ac:picMkLst>
        </pc:picChg>
        <pc:picChg chg="mod">
          <ac:chgData name="Mahammad Valiyev" userId="28103f3d0c3f65f1" providerId="LiveId" clId="{A7B67F6D-F67E-4B70-82B5-04F967666E42}" dt="2023-02-19T04:50:47.670" v="1099"/>
          <ac:picMkLst>
            <pc:docMk/>
            <pc:sldMk cId="794701046" sldId="258"/>
            <ac:picMk id="205" creationId="{B8F95992-DB1F-5A6A-04CA-3398CBFEFF58}"/>
          </ac:picMkLst>
        </pc:picChg>
        <pc:picChg chg="del mod topLvl">
          <ac:chgData name="Mahammad Valiyev" userId="28103f3d0c3f65f1" providerId="LiveId" clId="{A7B67F6D-F67E-4B70-82B5-04F967666E42}" dt="2023-02-19T05:12:51.470" v="1541" actId="478"/>
          <ac:picMkLst>
            <pc:docMk/>
            <pc:sldMk cId="794701046" sldId="258"/>
            <ac:picMk id="208" creationId="{B7F244FF-FDFC-1CFB-ABCF-B6A7A2289EBC}"/>
          </ac:picMkLst>
        </pc:picChg>
        <pc:picChg chg="del mod topLvl">
          <ac:chgData name="Mahammad Valiyev" userId="28103f3d0c3f65f1" providerId="LiveId" clId="{A7B67F6D-F67E-4B70-82B5-04F967666E42}" dt="2023-02-19T05:12:49.633" v="1538" actId="478"/>
          <ac:picMkLst>
            <pc:docMk/>
            <pc:sldMk cId="794701046" sldId="258"/>
            <ac:picMk id="209" creationId="{9FEB0234-5790-FCE7-A6CA-5820CCFEDD6C}"/>
          </ac:picMkLst>
        </pc:picChg>
        <pc:picChg chg="del mod topLvl">
          <ac:chgData name="Mahammad Valiyev" userId="28103f3d0c3f65f1" providerId="LiveId" clId="{A7B67F6D-F67E-4B70-82B5-04F967666E42}" dt="2023-02-19T05:11:55.715" v="1514" actId="478"/>
          <ac:picMkLst>
            <pc:docMk/>
            <pc:sldMk cId="794701046" sldId="258"/>
            <ac:picMk id="214" creationId="{E5D93D88-6AAB-7C42-F7C8-679AED03FC1A}"/>
          </ac:picMkLst>
        </pc:picChg>
        <pc:picChg chg="del mod topLvl">
          <ac:chgData name="Mahammad Valiyev" userId="28103f3d0c3f65f1" providerId="LiveId" clId="{A7B67F6D-F67E-4B70-82B5-04F967666E42}" dt="2023-02-19T05:11:55.715" v="1514" actId="478"/>
          <ac:picMkLst>
            <pc:docMk/>
            <pc:sldMk cId="794701046" sldId="258"/>
            <ac:picMk id="215" creationId="{FB0B01D8-5D51-E1C5-F5BD-0622177113AF}"/>
          </ac:picMkLst>
        </pc:picChg>
        <pc:picChg chg="mod topLvl">
          <ac:chgData name="Mahammad Valiyev" userId="28103f3d0c3f65f1" providerId="LiveId" clId="{A7B67F6D-F67E-4B70-82B5-04F967666E42}" dt="2023-02-19T15:49:15.821" v="2798" actId="1076"/>
          <ac:picMkLst>
            <pc:docMk/>
            <pc:sldMk cId="794701046" sldId="258"/>
            <ac:picMk id="216" creationId="{F7CAE6E8-6DC5-55C0-DDF7-5A63D7822914}"/>
          </ac:picMkLst>
        </pc:picChg>
        <pc:picChg chg="add del">
          <ac:chgData name="Mahammad Valiyev" userId="28103f3d0c3f65f1" providerId="LiveId" clId="{A7B67F6D-F67E-4B70-82B5-04F967666E42}" dt="2023-02-19T15:11:29.450" v="2032" actId="22"/>
          <ac:picMkLst>
            <pc:docMk/>
            <pc:sldMk cId="794701046" sldId="258"/>
            <ac:picMk id="228" creationId="{844215CA-F37E-746A-219B-B978D3E3C491}"/>
          </ac:picMkLst>
        </pc:picChg>
        <pc:picChg chg="add del">
          <ac:chgData name="Mahammad Valiyev" userId="28103f3d0c3f65f1" providerId="LiveId" clId="{A7B67F6D-F67E-4B70-82B5-04F967666E42}" dt="2023-02-19T15:11:30.855" v="2034" actId="22"/>
          <ac:picMkLst>
            <pc:docMk/>
            <pc:sldMk cId="794701046" sldId="258"/>
            <ac:picMk id="230" creationId="{E40DA016-CC23-879E-28FC-ABB3ED1C506A}"/>
          </ac:picMkLst>
        </pc:picChg>
        <pc:picChg chg="add mod">
          <ac:chgData name="Mahammad Valiyev" userId="28103f3d0c3f65f1" providerId="LiveId" clId="{A7B67F6D-F67E-4B70-82B5-04F967666E42}" dt="2023-02-19T15:15:13.005" v="2187" actId="1076"/>
          <ac:picMkLst>
            <pc:docMk/>
            <pc:sldMk cId="794701046" sldId="258"/>
            <ac:picMk id="232" creationId="{817073B8-CE8A-7059-78E1-407A3F28ADE6}"/>
          </ac:picMkLst>
        </pc:picChg>
        <pc:picChg chg="add mod">
          <ac:chgData name="Mahammad Valiyev" userId="28103f3d0c3f65f1" providerId="LiveId" clId="{A7B67F6D-F67E-4B70-82B5-04F967666E42}" dt="2023-02-19T05:00:02.836" v="1283" actId="1076"/>
          <ac:picMkLst>
            <pc:docMk/>
            <pc:sldMk cId="794701046" sldId="258"/>
            <ac:picMk id="323" creationId="{2601C2E9-8351-0E5F-021A-43B26DE3774B}"/>
          </ac:picMkLst>
        </pc:picChg>
        <pc:picChg chg="mod">
          <ac:chgData name="Mahammad Valiyev" userId="28103f3d0c3f65f1" providerId="LiveId" clId="{A7B67F6D-F67E-4B70-82B5-04F967666E42}" dt="2023-02-19T04:57:57.015" v="1249"/>
          <ac:picMkLst>
            <pc:docMk/>
            <pc:sldMk cId="794701046" sldId="258"/>
            <ac:picMk id="325" creationId="{E20BD770-5F9A-830A-7941-1295F1118BF3}"/>
          </ac:picMkLst>
        </pc:picChg>
        <pc:picChg chg="add del mod">
          <ac:chgData name="Mahammad Valiyev" userId="28103f3d0c3f65f1" providerId="LiveId" clId="{A7B67F6D-F67E-4B70-82B5-04F967666E42}" dt="2023-02-19T05:14:58.549" v="1581" actId="478"/>
          <ac:picMkLst>
            <pc:docMk/>
            <pc:sldMk cId="794701046" sldId="258"/>
            <ac:picMk id="389" creationId="{720C1C45-A209-AC86-9F6D-5B7041ED6347}"/>
          </ac:picMkLst>
        </pc:picChg>
        <pc:picChg chg="add del mod">
          <ac:chgData name="Mahammad Valiyev" userId="28103f3d0c3f65f1" providerId="LiveId" clId="{A7B67F6D-F67E-4B70-82B5-04F967666E42}" dt="2023-02-19T05:15:19.350" v="1584" actId="478"/>
          <ac:picMkLst>
            <pc:docMk/>
            <pc:sldMk cId="794701046" sldId="258"/>
            <ac:picMk id="391" creationId="{7197B22D-7B16-E2F6-F115-6941C7006535}"/>
          </ac:picMkLst>
        </pc:picChg>
        <pc:picChg chg="add mod">
          <ac:chgData name="Mahammad Valiyev" userId="28103f3d0c3f65f1" providerId="LiveId" clId="{A7B67F6D-F67E-4B70-82B5-04F967666E42}" dt="2023-02-19T15:52:59.963" v="2895" actId="1038"/>
          <ac:picMkLst>
            <pc:docMk/>
            <pc:sldMk cId="794701046" sldId="258"/>
            <ac:picMk id="393" creationId="{7C25DBA8-2600-0EBD-80C7-EC89C4B1623C}"/>
          </ac:picMkLst>
        </pc:picChg>
        <pc:picChg chg="add del mod">
          <ac:chgData name="Mahammad Valiyev" userId="28103f3d0c3f65f1" providerId="LiveId" clId="{A7B67F6D-F67E-4B70-82B5-04F967666E42}" dt="2023-02-19T05:16:07.216" v="1603"/>
          <ac:picMkLst>
            <pc:docMk/>
            <pc:sldMk cId="794701046" sldId="258"/>
            <ac:picMk id="394" creationId="{554660A8-C76E-412A-C79C-12E36A64681F}"/>
          </ac:picMkLst>
        </pc:picChg>
        <pc:picChg chg="add mod">
          <ac:chgData name="Mahammad Valiyev" userId="28103f3d0c3f65f1" providerId="LiveId" clId="{A7B67F6D-F67E-4B70-82B5-04F967666E42}" dt="2023-02-19T15:52:59.963" v="2895" actId="1038"/>
          <ac:picMkLst>
            <pc:docMk/>
            <pc:sldMk cId="794701046" sldId="258"/>
            <ac:picMk id="396" creationId="{02FECB7C-AFDB-C117-3D48-E12949D397F3}"/>
          </ac:picMkLst>
        </pc:picChg>
        <pc:picChg chg="add mod">
          <ac:chgData name="Mahammad Valiyev" userId="28103f3d0c3f65f1" providerId="LiveId" clId="{A7B67F6D-F67E-4B70-82B5-04F967666E42}" dt="2023-02-19T15:52:59.963" v="2895" actId="1038"/>
          <ac:picMkLst>
            <pc:docMk/>
            <pc:sldMk cId="794701046" sldId="258"/>
            <ac:picMk id="398" creationId="{EE07D3AD-F021-8385-99F9-CD3D1BBAD889}"/>
          </ac:picMkLst>
        </pc:picChg>
        <pc:picChg chg="add mod">
          <ac:chgData name="Mahammad Valiyev" userId="28103f3d0c3f65f1" providerId="LiveId" clId="{A7B67F6D-F67E-4B70-82B5-04F967666E42}" dt="2023-02-19T15:52:59.963" v="2895" actId="1038"/>
          <ac:picMkLst>
            <pc:docMk/>
            <pc:sldMk cId="794701046" sldId="258"/>
            <ac:picMk id="400" creationId="{4B2101DD-49F7-89E1-069E-14D31556C731}"/>
          </ac:picMkLst>
        </pc:picChg>
        <pc:cxnChg chg="add mod">
          <ac:chgData name="Mahammad Valiyev" userId="28103f3d0c3f65f1" providerId="LiveId" clId="{A7B67F6D-F67E-4B70-82B5-04F967666E42}" dt="2023-02-19T15:03:01.174" v="1928" actId="164"/>
          <ac:cxnSpMkLst>
            <pc:docMk/>
            <pc:sldMk cId="794701046" sldId="258"/>
            <ac:cxnSpMk id="32" creationId="{862D8243-EB9C-29D1-C1FB-723913AFB96D}"/>
          </ac:cxnSpMkLst>
        </pc:cxnChg>
        <pc:cxnChg chg="add mod">
          <ac:chgData name="Mahammad Valiyev" userId="28103f3d0c3f65f1" providerId="LiveId" clId="{A7B67F6D-F67E-4B70-82B5-04F967666E42}" dt="2023-02-19T15:03:01.174" v="1928" actId="164"/>
          <ac:cxnSpMkLst>
            <pc:docMk/>
            <pc:sldMk cId="794701046" sldId="258"/>
            <ac:cxnSpMk id="34" creationId="{852E83E0-070D-BCA2-6F5C-EC24786E657C}"/>
          </ac:cxnSpMkLst>
        </pc:cxnChg>
        <pc:cxnChg chg="add mod">
          <ac:chgData name="Mahammad Valiyev" userId="28103f3d0c3f65f1" providerId="LiveId" clId="{A7B67F6D-F67E-4B70-82B5-04F967666E42}" dt="2023-02-19T05:09:36.274" v="1489" actId="1036"/>
          <ac:cxnSpMkLst>
            <pc:docMk/>
            <pc:sldMk cId="794701046" sldId="258"/>
            <ac:cxnSpMk id="41" creationId="{56A88CD0-B022-5D8E-A628-27AF5445EBA1}"/>
          </ac:cxnSpMkLst>
        </pc:cxnChg>
        <pc:cxnChg chg="mod">
          <ac:chgData name="Mahammad Valiyev" userId="28103f3d0c3f65f1" providerId="LiveId" clId="{A7B67F6D-F67E-4B70-82B5-04F967666E42}" dt="2023-02-19T04:43:37.414" v="1016"/>
          <ac:cxnSpMkLst>
            <pc:docMk/>
            <pc:sldMk cId="794701046" sldId="258"/>
            <ac:cxnSpMk id="58" creationId="{EA7C9007-4572-1427-7A26-EA74FE8D0711}"/>
          </ac:cxnSpMkLst>
        </pc:cxnChg>
        <pc:cxnChg chg="mod">
          <ac:chgData name="Mahammad Valiyev" userId="28103f3d0c3f65f1" providerId="LiveId" clId="{A7B67F6D-F67E-4B70-82B5-04F967666E42}" dt="2023-02-19T04:43:37.414" v="1016"/>
          <ac:cxnSpMkLst>
            <pc:docMk/>
            <pc:sldMk cId="794701046" sldId="258"/>
            <ac:cxnSpMk id="60" creationId="{480E8336-9FC6-EBF6-1A97-6ACCF64FEDD2}"/>
          </ac:cxnSpMkLst>
        </pc:cxnChg>
        <pc:cxnChg chg="mod">
          <ac:chgData name="Mahammad Valiyev" userId="28103f3d0c3f65f1" providerId="LiveId" clId="{A7B67F6D-F67E-4B70-82B5-04F967666E42}" dt="2023-02-19T04:43:37.414" v="1016"/>
          <ac:cxnSpMkLst>
            <pc:docMk/>
            <pc:sldMk cId="794701046" sldId="258"/>
            <ac:cxnSpMk id="61" creationId="{4B690E52-D153-FB98-D85D-E2FF9C8782DA}"/>
          </ac:cxnSpMkLst>
        </pc:cxnChg>
        <pc:cxnChg chg="mod">
          <ac:chgData name="Mahammad Valiyev" userId="28103f3d0c3f65f1" providerId="LiveId" clId="{A7B67F6D-F67E-4B70-82B5-04F967666E42}" dt="2023-02-19T04:43:37.414" v="1016"/>
          <ac:cxnSpMkLst>
            <pc:docMk/>
            <pc:sldMk cId="794701046" sldId="258"/>
            <ac:cxnSpMk id="66" creationId="{9BDE2D13-DE60-F752-4BAC-65101B5EB0BB}"/>
          </ac:cxnSpMkLst>
        </pc:cxnChg>
        <pc:cxnChg chg="mod">
          <ac:chgData name="Mahammad Valiyev" userId="28103f3d0c3f65f1" providerId="LiveId" clId="{A7B67F6D-F67E-4B70-82B5-04F967666E42}" dt="2023-02-19T04:43:37.414" v="1016"/>
          <ac:cxnSpMkLst>
            <pc:docMk/>
            <pc:sldMk cId="794701046" sldId="258"/>
            <ac:cxnSpMk id="67" creationId="{241AD205-6A06-2069-082F-8E0D6FA346A5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86" creationId="{DD983266-4B2F-9BF0-4121-9E1E2FBB65DB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89" creationId="{CDB6D01C-11F3-D17F-5EE5-B099CB90F421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91" creationId="{F5D31C1C-2F62-5879-F04A-807ECE71A1D0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94" creationId="{8FB64CC5-2EE6-7441-4270-9D9B047CBBC5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104" creationId="{644BEDC2-425A-B38B-A13F-D9E61605F127}"/>
          </ac:cxnSpMkLst>
        </pc:cxnChg>
        <pc:cxnChg chg="mod">
          <ac:chgData name="Mahammad Valiyev" userId="28103f3d0c3f65f1" providerId="LiveId" clId="{A7B67F6D-F67E-4B70-82B5-04F967666E42}" dt="2023-02-19T04:44:02.121" v="1021"/>
          <ac:cxnSpMkLst>
            <pc:docMk/>
            <pc:sldMk cId="794701046" sldId="258"/>
            <ac:cxnSpMk id="106" creationId="{5BD77ABC-19C0-52CF-755D-84DCBDE0427D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11" creationId="{99504822-D6B8-E674-D85A-0F7DCAFA9A75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12" creationId="{4BC569B4-485A-F091-9648-2279EAC943DB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17" creationId="{FE43BFF6-4667-41E2-C632-7105D28D4B65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18" creationId="{0606908D-7929-D7EC-0F55-91FC90DFF2C6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19" creationId="{48574878-DFA0-FE9B-9F00-7C5483E962AD}"/>
          </ac:cxnSpMkLst>
        </pc:cxnChg>
        <pc:cxnChg chg="mod">
          <ac:chgData name="Mahammad Valiyev" userId="28103f3d0c3f65f1" providerId="LiveId" clId="{A7B67F6D-F67E-4B70-82B5-04F967666E42}" dt="2023-02-19T04:45:01.719" v="1035"/>
          <ac:cxnSpMkLst>
            <pc:docMk/>
            <pc:sldMk cId="794701046" sldId="258"/>
            <ac:cxnSpMk id="120" creationId="{B5CE2A9A-9E38-FE7E-E238-11274598C6A9}"/>
          </ac:cxnSpMkLst>
        </pc:cxnChg>
        <pc:cxnChg chg="mod">
          <ac:chgData name="Mahammad Valiyev" userId="28103f3d0c3f65f1" providerId="LiveId" clId="{A7B67F6D-F67E-4B70-82B5-04F967666E42}" dt="2023-02-19T15:56:29.241" v="2962" actId="1582"/>
          <ac:cxnSpMkLst>
            <pc:docMk/>
            <pc:sldMk cId="794701046" sldId="258"/>
            <ac:cxnSpMk id="131" creationId="{AF1E0FA8-1D40-5D96-8F63-B84B23F1CEDA}"/>
          </ac:cxnSpMkLst>
        </pc:cxnChg>
        <pc:cxnChg chg="mod">
          <ac:chgData name="Mahammad Valiyev" userId="28103f3d0c3f65f1" providerId="LiveId" clId="{A7B67F6D-F67E-4B70-82B5-04F967666E42}" dt="2023-02-19T15:56:34.353" v="2963" actId="1582"/>
          <ac:cxnSpMkLst>
            <pc:docMk/>
            <pc:sldMk cId="794701046" sldId="258"/>
            <ac:cxnSpMk id="132" creationId="{A482F9A7-AEAB-576E-8907-88187398C2A6}"/>
          </ac:cxnSpMkLst>
        </pc:cxnChg>
        <pc:cxnChg chg="mod">
          <ac:chgData name="Mahammad Valiyev" userId="28103f3d0c3f65f1" providerId="LiveId" clId="{A7B67F6D-F67E-4B70-82B5-04F967666E42}" dt="2023-02-19T15:56:39.149" v="2964" actId="1582"/>
          <ac:cxnSpMkLst>
            <pc:docMk/>
            <pc:sldMk cId="794701046" sldId="258"/>
            <ac:cxnSpMk id="133" creationId="{E77DFD61-9117-6106-98AE-23C3980425FB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44" creationId="{81A53569-A3C8-B8D9-AEB9-AFFA454395B1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56" creationId="{82F8CABB-71A9-66A6-7384-90D0A4EC68A0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57" creationId="{9C7AB1EE-3085-0756-55CE-ADE715138C7E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58" creationId="{376A4522-5054-B417-91BE-D3433C09D696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59" creationId="{B20B36F7-363D-EA2C-58BC-31F2CA52F001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0" creationId="{AA1B6878-5B21-EAAB-AA35-28EC7B519A62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1" creationId="{4CBD8804-768A-9C99-372D-E45A06DA04B2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2" creationId="{5AC87851-9C54-B6B4-FBC9-CDD84280C933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3" creationId="{F52F36F6-515D-D2BF-B9B4-9E54C31FEE8A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4" creationId="{84263671-01AD-4F5D-7063-842E8F8B68F4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5" creationId="{C8B8EC9F-E7D2-34BC-7E98-E9C41182ECC5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6" creationId="{299EAEE5-6918-C250-D289-14D0C285461B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7" creationId="{9D0862F5-F6F6-B83D-225E-E19D0343C9F8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8" creationId="{90FE748B-3A53-3AC1-2A76-0B0E9A8EC5BE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69" creationId="{FBBD7980-8C47-FD43-0D33-C85E3D940858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0" creationId="{D4DE2570-EC8B-61BF-45A9-83D32C1AE097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1" creationId="{EE716CF7-024D-441E-DD26-C6556B87D1AD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2" creationId="{AE34398E-48A6-B423-80A5-6BBA165A953C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3" creationId="{BC10466C-069C-523E-FA98-6F838160D2D7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4" creationId="{602516F1-7BCE-9A27-6E6C-88857510F616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5" creationId="{C0A3E246-C908-8D15-7A6D-43802E574884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6" creationId="{5E29B716-499A-87D7-B09D-68D51A80715F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7" creationId="{E6AE0F7E-8360-590F-6ECF-2CADD2AD87D6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8" creationId="{E38214CF-E062-8562-08B6-846A35FA3296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79" creationId="{4C60F4A6-7719-9B77-7EFD-DE414EE42550}"/>
          </ac:cxnSpMkLst>
        </pc:cxnChg>
        <pc:cxnChg chg="mod">
          <ac:chgData name="Mahammad Valiyev" userId="28103f3d0c3f65f1" providerId="LiveId" clId="{A7B67F6D-F67E-4B70-82B5-04F967666E42}" dt="2023-02-19T04:50:47.670" v="1099"/>
          <ac:cxnSpMkLst>
            <pc:docMk/>
            <pc:sldMk cId="794701046" sldId="258"/>
            <ac:cxnSpMk id="180" creationId="{FE8FC377-D0BC-0BE1-1301-4C72870E046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24" creationId="{2A860675-447C-DDC2-3BDC-0300A8C33D7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3" creationId="{B3A7979E-FDB3-BBBC-7D2B-51EC1A3AA298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4" creationId="{4DB29DEE-EE42-A69F-A405-8170C84970E3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5" creationId="{B56B753D-1AD6-9735-9690-6073983D4B5F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6" creationId="{1B5739AF-6D4D-2696-0092-E9730D3BF95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7" creationId="{C5E3C043-747C-F886-0429-A2AE79593E22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8" creationId="{D8A1EBE8-2402-4D2C-19D6-266629CFE93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39" creationId="{FA248A88-F82F-EE02-F2E1-620376A8802A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0" creationId="{55C6600A-EDB4-15FC-9636-00331302A3AB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1" creationId="{134989F7-3766-ACAC-30A9-F188C77D63F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2" creationId="{3194B4C2-613C-E641-1C05-BB85CD64D58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3" creationId="{B2C0C9E7-6A12-4625-7E69-791B2856F83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4" creationId="{B11BCBE5-AAD9-AB04-3DDD-093879333D9F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5" creationId="{507A0F4E-5D0F-C442-7053-5057D8A4D84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6" creationId="{E386F0BC-C914-B001-6A80-639BDDAA64D5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7" creationId="{8B9CE324-CB4E-70D8-569B-3E5411DDEC3D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8" creationId="{395DE76E-DA9E-3778-2A49-7D3DBC8F40D9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49" creationId="{F62795A4-88A9-D9D6-5CC9-D80593D121FD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0" creationId="{576F2B7F-0F4A-1945-268D-9259C27E3EB8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1" creationId="{C785DC48-F661-1742-0C0F-6F655CC66A1A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2" creationId="{CC17CA3B-BDD2-72C9-28C6-A427EE4D9858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3" creationId="{FDABC470-0899-7ECD-D36B-6F9B9AB0F35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4" creationId="{E86BD26B-5DED-C1A6-9316-FAAEAB0D7E7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5" creationId="{38B95CC9-4B52-ABA6-AF1A-8ED60FC8CF4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6" creationId="{43C031E5-FAD8-E11E-F1E4-D7A3DB73DC8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57" creationId="{4376DB35-FBA1-6CA5-4F73-F044BA113AAA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70" creationId="{83732AC6-7547-F369-6994-BAFF2E790D83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79" creationId="{963D13ED-01FD-15D4-ED5D-9B13AFDB97A1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0" creationId="{BE7B6F82-F485-26F3-A850-8DC2687FA1A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1" creationId="{91DF1CAC-B764-A9A3-4779-5B7275B53369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2" creationId="{4DE7B130-08CC-6419-BFE9-189DA365B6A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3" creationId="{1458B579-A61C-0539-9C1A-D0E6D750A448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4" creationId="{3CB63113-2131-4A2A-9E40-8C497F9A7BF3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5" creationId="{68622475-CBB4-3731-BFC3-875E155E6C2C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6" creationId="{A8473380-2A31-038C-946A-8F5F879355D4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7" creationId="{C20ADCED-5682-14F0-6549-47DBA745420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8" creationId="{CE7124F0-9A1A-22F7-E5EE-93654C5FC066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89" creationId="{0D4B9BE7-7AEE-91B4-35FA-FC4BE3F8E18D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0" creationId="{8B428AB1-8EB7-C27A-75DD-65AC1A62B734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1" creationId="{8571165A-F08F-77FA-E0C7-4FADF51090A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2" creationId="{44BD3E38-FCCA-3AF3-CF9F-7F70B63E2746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3" creationId="{81E6A747-DB2A-791F-3C88-FBAD898AB1F3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4" creationId="{3D57B98A-0BBE-185C-52B2-D59C97EA8DF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5" creationId="{AE2881DD-A645-51B8-9387-097DBC8BF3E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6" creationId="{2DD82DDF-6344-B0BC-7737-8A16F59E3334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7" creationId="{F2FD2E17-5465-B91E-46A5-B05F10CACBF7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8" creationId="{AE21ADAD-5D9E-F304-FC99-7CEF075D146A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299" creationId="{2BEFDBF1-62D9-19A2-6749-0884D0C67D84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300" creationId="{48D1762C-3D95-375B-CF8F-69275C877B08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301" creationId="{5EE34C9D-7EE6-6682-A656-0A26DF417AAE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302" creationId="{6677EC8F-481C-4153-9045-055720D8C490}"/>
          </ac:cxnSpMkLst>
        </pc:cxnChg>
        <pc:cxnChg chg="mod">
          <ac:chgData name="Mahammad Valiyev" userId="28103f3d0c3f65f1" providerId="LiveId" clId="{A7B67F6D-F67E-4B70-82B5-04F967666E42}" dt="2023-02-19T05:11:55.715" v="1514" actId="478"/>
          <ac:cxnSpMkLst>
            <pc:docMk/>
            <pc:sldMk cId="794701046" sldId="258"/>
            <ac:cxnSpMk id="303" creationId="{5A7D4962-66BC-3955-9470-2C6555F897E5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29" creationId="{5FBE15F1-2766-993B-287C-34BFBEA99BFA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0" creationId="{D4B8BB91-4C2D-FF65-DD0F-081414171154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1" creationId="{04546408-12F4-CD27-CCFE-3295656B8BE1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2" creationId="{044924C1-AE97-B68A-B8C1-0EE2837E7B44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3" creationId="{A7720B0E-3C2F-EBC0-81F2-6BAE1ADE247D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4" creationId="{A3E911DB-0C39-4B8D-BD95-BC9D6400F152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5" creationId="{581E62B5-4023-A459-94D6-7BD7E48FC376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6" creationId="{DFEF18BB-F127-937C-41DA-770CC03E9A0C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7" creationId="{7B242072-B71E-744B-8011-B30849612602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8" creationId="{5E112895-7E42-2E9B-4636-48EEE4CF5C31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39" creationId="{259CAAB9-48D0-F764-793E-B66A23FDD823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0" creationId="{7F6AB514-C056-4A4F-532E-A02AD29AFB98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1" creationId="{3FEA12C6-12C2-9D50-1F97-383FBF2DC236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2" creationId="{EB70DEF7-36AA-4FEB-D3F5-742780E5186E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3" creationId="{03BF2F12-DAB1-F27C-5CED-057176C724AD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4" creationId="{B15FCAA5-5661-2CBC-6542-892766C13AD8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5" creationId="{C9D6F734-AB13-E9EB-3F31-250FCF7223AB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6" creationId="{DB29BDFE-4DA1-6EE9-8B8E-526C21289548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7" creationId="{ED18D718-A5F2-C8C2-042A-0FD96F3FD6F8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8" creationId="{9627635B-D5D3-F576-8D2A-2F1533DB4C53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49" creationId="{78E18EBA-56CE-73F7-0344-35BC97160322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0" creationId="{3B04460E-6710-F038-DDFA-0D81CE7F507F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1" creationId="{B53EDFB4-824D-A0AA-A14B-50D206D1FD12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2" creationId="{34FBFBA4-F472-9133-0F2A-DB242B42DC8B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3" creationId="{E3C540A1-FA56-E3D4-D02A-B57613559520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4" creationId="{5F083C7D-1D4F-DE70-37B7-41B314E0E3B9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5" creationId="{2498E748-02CA-EF51-6AF1-2F1A06C1FDF4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6" creationId="{E0382918-E354-847B-92C3-BBFF4B9790EE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7" creationId="{14506F40-B880-23D4-16D3-6DF70C675244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8" creationId="{FA353D4B-E295-D25A-9EFC-163691B424FC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59" creationId="{88D6F9DD-46A5-3EE5-C3D7-B267D47EE36F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0" creationId="{13FC905F-621F-A87E-01FF-5F501E53880C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1" creationId="{24BC662C-F7BF-6321-D7FE-C076C844C894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2" creationId="{4CA02AA1-58D4-72C0-37E6-B5A2EDF38C1B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3" creationId="{EB20E829-5FAD-CD14-8887-EDBF1C33DDAB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4" creationId="{C16C3992-936C-0743-3EFE-ADCE1A63CDAB}"/>
          </ac:cxnSpMkLst>
        </pc:cxnChg>
        <pc:cxnChg chg="mod">
          <ac:chgData name="Mahammad Valiyev" userId="28103f3d0c3f65f1" providerId="LiveId" clId="{A7B67F6D-F67E-4B70-82B5-04F967666E42}" dt="2023-02-19T04:57:57.015" v="1249"/>
          <ac:cxnSpMkLst>
            <pc:docMk/>
            <pc:sldMk cId="794701046" sldId="258"/>
            <ac:cxnSpMk id="365" creationId="{221ECA0A-E35E-CFBA-28AF-1AF031836D53}"/>
          </ac:cxnSpMkLst>
        </pc:cxnChg>
        <pc:cxnChg chg="add mod">
          <ac:chgData name="Mahammad Valiyev" userId="28103f3d0c3f65f1" providerId="LiveId" clId="{A7B67F6D-F67E-4B70-82B5-04F967666E42}" dt="2023-02-19T05:00:47.267" v="1300" actId="1036"/>
          <ac:cxnSpMkLst>
            <pc:docMk/>
            <pc:sldMk cId="794701046" sldId="258"/>
            <ac:cxnSpMk id="381" creationId="{947619FF-C860-7C7C-4DBC-CC5E8A8DDFD3}"/>
          </ac:cxnSpMkLst>
        </pc:cxnChg>
      </pc:sldChg>
      <pc:sldChg chg="addSp delSp modSp add del mod">
        <pc:chgData name="Mahammad Valiyev" userId="28103f3d0c3f65f1" providerId="LiveId" clId="{A7B67F6D-F67E-4B70-82B5-04F967666E42}" dt="2023-02-19T15:53:42.991" v="2927" actId="2696"/>
        <pc:sldMkLst>
          <pc:docMk/>
          <pc:sldMk cId="4163810491" sldId="259"/>
        </pc:sldMkLst>
        <pc:spChg chg="del mod">
          <ac:chgData name="Mahammad Valiyev" userId="28103f3d0c3f65f1" providerId="LiveId" clId="{A7B67F6D-F67E-4B70-82B5-04F967666E42}" dt="2023-02-19T03:38:03.334" v="525" actId="478"/>
          <ac:spMkLst>
            <pc:docMk/>
            <pc:sldMk cId="4163810491" sldId="259"/>
            <ac:spMk id="2" creationId="{854B7E6F-783C-A100-E9BE-CE685F03AD93}"/>
          </ac:spMkLst>
        </pc:spChg>
        <pc:spChg chg="del mod">
          <ac:chgData name="Mahammad Valiyev" userId="28103f3d0c3f65f1" providerId="LiveId" clId="{A7B67F6D-F67E-4B70-82B5-04F967666E42}" dt="2023-02-19T03:38:04.255" v="526" actId="478"/>
          <ac:spMkLst>
            <pc:docMk/>
            <pc:sldMk cId="4163810491" sldId="259"/>
            <ac:spMk id="3" creationId="{12320A7D-8C9F-76C8-8183-2EF19174C820}"/>
          </ac:spMkLst>
        </pc:spChg>
        <pc:picChg chg="add mod">
          <ac:chgData name="Mahammad Valiyev" userId="28103f3d0c3f65f1" providerId="LiveId" clId="{A7B67F6D-F67E-4B70-82B5-04F967666E42}" dt="2023-02-19T03:38:01.701" v="524" actId="1076"/>
          <ac:picMkLst>
            <pc:docMk/>
            <pc:sldMk cId="4163810491" sldId="259"/>
            <ac:picMk id="5" creationId="{5BB650E2-7E5B-BCA8-5E3F-E68826F1230F}"/>
          </ac:picMkLst>
        </pc:picChg>
        <pc:picChg chg="add mod">
          <ac:chgData name="Mahammad Valiyev" userId="28103f3d0c3f65f1" providerId="LiveId" clId="{A7B67F6D-F67E-4B70-82B5-04F967666E42}" dt="2023-02-19T03:40:03.582" v="536" actId="1076"/>
          <ac:picMkLst>
            <pc:docMk/>
            <pc:sldMk cId="4163810491" sldId="259"/>
            <ac:picMk id="7" creationId="{13B57489-9E1C-E884-F93C-D36419BF46BB}"/>
          </ac:picMkLst>
        </pc:picChg>
        <pc:picChg chg="add mod">
          <ac:chgData name="Mahammad Valiyev" userId="28103f3d0c3f65f1" providerId="LiveId" clId="{A7B67F6D-F67E-4B70-82B5-04F967666E42}" dt="2023-02-19T03:40:06.118" v="538" actId="1076"/>
          <ac:picMkLst>
            <pc:docMk/>
            <pc:sldMk cId="4163810491" sldId="259"/>
            <ac:picMk id="9" creationId="{8F73CF7F-E6A6-9445-D1CA-30DB23AA5216}"/>
          </ac:picMkLst>
        </pc:picChg>
        <pc:picChg chg="add mod">
          <ac:chgData name="Mahammad Valiyev" userId="28103f3d0c3f65f1" providerId="LiveId" clId="{A7B67F6D-F67E-4B70-82B5-04F967666E42}" dt="2023-02-19T03:40:07.813" v="539" actId="1076"/>
          <ac:picMkLst>
            <pc:docMk/>
            <pc:sldMk cId="4163810491" sldId="259"/>
            <ac:picMk id="11" creationId="{1DFE3F8A-58EB-7374-562A-5256C2FF8A56}"/>
          </ac:picMkLst>
        </pc:picChg>
        <pc:picChg chg="add mod">
          <ac:chgData name="Mahammad Valiyev" userId="28103f3d0c3f65f1" providerId="LiveId" clId="{A7B67F6D-F67E-4B70-82B5-04F967666E42}" dt="2023-02-19T03:40:11.477" v="541" actId="1076"/>
          <ac:picMkLst>
            <pc:docMk/>
            <pc:sldMk cId="4163810491" sldId="259"/>
            <ac:picMk id="13" creationId="{E0AB53D4-502A-7887-ED62-E1EF90585357}"/>
          </ac:picMkLst>
        </pc:picChg>
        <pc:picChg chg="add mod">
          <ac:chgData name="Mahammad Valiyev" userId="28103f3d0c3f65f1" providerId="LiveId" clId="{A7B67F6D-F67E-4B70-82B5-04F967666E42}" dt="2023-02-19T03:40:29.958" v="545" actId="1076"/>
          <ac:picMkLst>
            <pc:docMk/>
            <pc:sldMk cId="4163810491" sldId="259"/>
            <ac:picMk id="15" creationId="{069A5309-AD3A-7598-A935-091345B517B5}"/>
          </ac:picMkLst>
        </pc:picChg>
      </pc:sldChg>
      <pc:sldChg chg="modSp add del">
        <pc:chgData name="Mahammad Valiyev" userId="28103f3d0c3f65f1" providerId="LiveId" clId="{A7B67F6D-F67E-4B70-82B5-04F967666E42}" dt="2023-02-19T15:53:45.758" v="2928" actId="2696"/>
        <pc:sldMkLst>
          <pc:docMk/>
          <pc:sldMk cId="726397490" sldId="260"/>
        </pc:sldMkLst>
        <pc:spChg chg="mod">
          <ac:chgData name="Mahammad Valiyev" userId="28103f3d0c3f65f1" providerId="LiveId" clId="{A7B67F6D-F67E-4B70-82B5-04F967666E42}" dt="2023-02-19T03:06:40.541" v="34"/>
          <ac:spMkLst>
            <pc:docMk/>
            <pc:sldMk cId="726397490" sldId="260"/>
            <ac:spMk id="2" creationId="{854B7E6F-783C-A100-E9BE-CE685F03AD93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k cId="726397490" sldId="260"/>
            <ac:spMk id="3" creationId="{12320A7D-8C9F-76C8-8183-2EF19174C820}"/>
          </ac:spMkLst>
        </pc:spChg>
      </pc:sldChg>
      <pc:sldMasterChg chg="modSp modSldLayout">
        <pc:chgData name="Mahammad Valiyev" userId="28103f3d0c3f65f1" providerId="LiveId" clId="{A7B67F6D-F67E-4B70-82B5-04F967666E42}" dt="2023-02-19T03:06:40.541" v="34"/>
        <pc:sldMasterMkLst>
          <pc:docMk/>
          <pc:sldMasterMk cId="1611062952" sldId="2147483648"/>
        </pc:sldMasterMkLst>
        <pc:spChg chg="mod">
          <ac:chgData name="Mahammad Valiyev" userId="28103f3d0c3f65f1" providerId="LiveId" clId="{A7B67F6D-F67E-4B70-82B5-04F967666E42}" dt="2023-02-19T03:06:40.541" v="34"/>
          <ac:spMkLst>
            <pc:docMk/>
            <pc:sldMasterMk cId="1611062952" sldId="2147483648"/>
            <ac:spMk id="2" creationId="{1B604151-B7F3-C787-6C12-342BEFCC8B31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asterMk cId="1611062952" sldId="2147483648"/>
            <ac:spMk id="3" creationId="{4B588A18-CA9A-8A22-DAAE-EF157B189C39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asterMk cId="1611062952" sldId="2147483648"/>
            <ac:spMk id="4" creationId="{6ACE32F6-8952-CE3A-2314-25176FBE22A6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asterMk cId="1611062952" sldId="2147483648"/>
            <ac:spMk id="5" creationId="{1DC5A528-FC04-9FEF-25A3-B5D4DF335F47}"/>
          </ac:spMkLst>
        </pc:spChg>
        <pc:spChg chg="mod">
          <ac:chgData name="Mahammad Valiyev" userId="28103f3d0c3f65f1" providerId="LiveId" clId="{A7B67F6D-F67E-4B70-82B5-04F967666E42}" dt="2023-02-19T03:06:40.541" v="34"/>
          <ac:spMkLst>
            <pc:docMk/>
            <pc:sldMasterMk cId="1611062952" sldId="2147483648"/>
            <ac:spMk id="6" creationId="{F172721C-51C9-A823-B0F4-FAE37699B6C3}"/>
          </ac:spMkLst>
        </pc:sp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3993197769" sldId="2147483649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3993197769" sldId="2147483649"/>
              <ac:spMk id="2" creationId="{0E7744B1-D974-6FB8-E6F2-7CDFACA0C732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3993197769" sldId="2147483649"/>
              <ac:spMk id="3" creationId="{79E09598-93CB-AAEE-B817-138F7520A5F3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421323361" sldId="2147483651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421323361" sldId="2147483651"/>
              <ac:spMk id="2" creationId="{29C757FC-8BA8-F1F6-5178-608491EDE0C5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421323361" sldId="2147483651"/>
              <ac:spMk id="3" creationId="{E1042BBC-C20B-2645-4960-84744E662A47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1397958862" sldId="2147483652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397958862" sldId="2147483652"/>
              <ac:spMk id="3" creationId="{08E142A7-6BAC-EE5F-4480-A28E9A86FA21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397958862" sldId="2147483652"/>
              <ac:spMk id="4" creationId="{171E6978-C1F5-F237-9678-A97C36B3BD0B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2776874725" sldId="2147483653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776874725" sldId="2147483653"/>
              <ac:spMk id="2" creationId="{E166DB0D-B63D-4442-2E76-6DBBF3D3D10D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776874725" sldId="2147483653"/>
              <ac:spMk id="3" creationId="{35D9D280-42E6-50F1-6DB9-9440F61F1575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776874725" sldId="2147483653"/>
              <ac:spMk id="4" creationId="{C26E6D6B-C296-252D-0CBC-20E0E9C918E6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776874725" sldId="2147483653"/>
              <ac:spMk id="5" creationId="{A62997F8-C01B-EB24-4202-38E8EA39E040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776874725" sldId="2147483653"/>
              <ac:spMk id="6" creationId="{03079B4C-D0D4-6983-925A-C71F16BCD6D2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196873761" sldId="2147483656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96873761" sldId="2147483656"/>
              <ac:spMk id="2" creationId="{5BF59B2A-753C-0A7C-1B5A-D02243C0215D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96873761" sldId="2147483656"/>
              <ac:spMk id="3" creationId="{03DCEBEA-2687-F4A2-3364-0907331DC748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96873761" sldId="2147483656"/>
              <ac:spMk id="4" creationId="{CBAD9896-0808-DBEE-4A16-21098253BA22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2249379902" sldId="2147483657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249379902" sldId="2147483657"/>
              <ac:spMk id="2" creationId="{57930BE6-480C-8C57-7513-A9301894693E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249379902" sldId="2147483657"/>
              <ac:spMk id="3" creationId="{553C96B7-40E4-3A92-BBA0-ABC51F81947C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2249379902" sldId="2147483657"/>
              <ac:spMk id="4" creationId="{5DF30C5B-C6AD-359A-E971-9E18A098A838}"/>
            </ac:spMkLst>
          </pc:spChg>
        </pc:sldLayoutChg>
        <pc:sldLayoutChg chg="modSp">
          <pc:chgData name="Mahammad Valiyev" userId="28103f3d0c3f65f1" providerId="LiveId" clId="{A7B67F6D-F67E-4B70-82B5-04F967666E42}" dt="2023-02-19T03:06:40.541" v="34"/>
          <pc:sldLayoutMkLst>
            <pc:docMk/>
            <pc:sldMasterMk cId="1611062952" sldId="2147483648"/>
            <pc:sldLayoutMk cId="1951420659" sldId="2147483659"/>
          </pc:sldLayoutMkLst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951420659" sldId="2147483659"/>
              <ac:spMk id="2" creationId="{5493A698-A6B4-C9AE-D404-C8EC7773D95A}"/>
            </ac:spMkLst>
          </pc:spChg>
          <pc:spChg chg="mod">
            <ac:chgData name="Mahammad Valiyev" userId="28103f3d0c3f65f1" providerId="LiveId" clId="{A7B67F6D-F67E-4B70-82B5-04F967666E42}" dt="2023-02-19T03:06:40.541" v="34"/>
            <ac:spMkLst>
              <pc:docMk/>
              <pc:sldMasterMk cId="1611062952" sldId="2147483648"/>
              <pc:sldLayoutMk cId="1951420659" sldId="2147483659"/>
              <ac:spMk id="3" creationId="{6774E80A-C092-2957-D715-F7393D413DC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6DBB7-53AA-4AB6-BEB9-921B7830FFE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396A6-69DE-491F-A013-9A46ED1EC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8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483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396A6-69DE-491F-A013-9A46ED1EC7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4190155"/>
            <a:ext cx="38404800" cy="8913707"/>
          </a:xfrm>
        </p:spPr>
        <p:txBody>
          <a:bodyPr anchor="b"/>
          <a:lstStyle>
            <a:lvl1pPr algn="ctr"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3447609"/>
            <a:ext cx="38404800" cy="6181511"/>
          </a:xfrm>
        </p:spPr>
        <p:txBody>
          <a:bodyPr/>
          <a:lstStyle>
            <a:lvl1pPr marL="0" indent="0" algn="ctr">
              <a:buNone/>
              <a:defRPr sz="8960"/>
            </a:lvl1pPr>
            <a:lvl2pPr marL="1706865" indent="0" algn="ctr">
              <a:buNone/>
              <a:defRPr sz="7467"/>
            </a:lvl2pPr>
            <a:lvl3pPr marL="3413730" indent="0" algn="ctr">
              <a:buNone/>
              <a:defRPr sz="6720"/>
            </a:lvl3pPr>
            <a:lvl4pPr marL="5120594" indent="0" algn="ctr">
              <a:buNone/>
              <a:defRPr sz="5973"/>
            </a:lvl4pPr>
            <a:lvl5pPr marL="6827459" indent="0" algn="ctr">
              <a:buNone/>
              <a:defRPr sz="5973"/>
            </a:lvl5pPr>
            <a:lvl6pPr marL="8534324" indent="0" algn="ctr">
              <a:buNone/>
              <a:defRPr sz="5973"/>
            </a:lvl6pPr>
            <a:lvl7pPr marL="10241189" indent="0" algn="ctr">
              <a:buNone/>
              <a:defRPr sz="5973"/>
            </a:lvl7pPr>
            <a:lvl8pPr marL="11948053" indent="0" algn="ctr">
              <a:buNone/>
              <a:defRPr sz="5973"/>
            </a:lvl8pPr>
            <a:lvl9pPr marL="13654918" indent="0" algn="ctr">
              <a:buNone/>
              <a:defRPr sz="597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54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9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580" y="1363133"/>
            <a:ext cx="11041380" cy="216975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0440" y="1363133"/>
            <a:ext cx="32484060" cy="216975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4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4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3770" y="6383024"/>
            <a:ext cx="44165520" cy="10650218"/>
          </a:xfrm>
        </p:spPr>
        <p:txBody>
          <a:bodyPr anchor="b"/>
          <a:lstStyle>
            <a:lvl1pPr>
              <a:defRPr sz="2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3770" y="17133997"/>
            <a:ext cx="44165520" cy="5600698"/>
          </a:xfrm>
        </p:spPr>
        <p:txBody>
          <a:bodyPr/>
          <a:lstStyle>
            <a:lvl1pPr marL="0" indent="0">
              <a:buNone/>
              <a:defRPr sz="8960">
                <a:solidFill>
                  <a:schemeClr val="tx1">
                    <a:tint val="75000"/>
                  </a:schemeClr>
                </a:solidFill>
              </a:defRPr>
            </a:lvl1pPr>
            <a:lvl2pPr marL="1706865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2pPr>
            <a:lvl3pPr marL="3413730" indent="0">
              <a:buNone/>
              <a:defRPr sz="6720">
                <a:solidFill>
                  <a:schemeClr val="tx1">
                    <a:tint val="75000"/>
                  </a:schemeClr>
                </a:solidFill>
              </a:defRPr>
            </a:lvl3pPr>
            <a:lvl4pPr marL="512059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4pPr>
            <a:lvl5pPr marL="682745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5pPr>
            <a:lvl6pPr marL="8534324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6pPr>
            <a:lvl7pPr marL="10241189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7pPr>
            <a:lvl8pPr marL="11948053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8pPr>
            <a:lvl9pPr marL="13654918" indent="0">
              <a:buNone/>
              <a:defRPr sz="597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68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0440" y="6815667"/>
            <a:ext cx="2176272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23240" y="6815667"/>
            <a:ext cx="21762720" cy="162449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584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0" y="1363135"/>
            <a:ext cx="44165520" cy="49487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112" y="6276342"/>
            <a:ext cx="21662705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112" y="9352280"/>
            <a:ext cx="21662705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240" y="6276342"/>
            <a:ext cx="21769390" cy="3075938"/>
          </a:xfrm>
        </p:spPr>
        <p:txBody>
          <a:bodyPr anchor="b"/>
          <a:lstStyle>
            <a:lvl1pPr marL="0" indent="0">
              <a:buNone/>
              <a:defRPr sz="8960" b="1"/>
            </a:lvl1pPr>
            <a:lvl2pPr marL="1706865" indent="0">
              <a:buNone/>
              <a:defRPr sz="7467" b="1"/>
            </a:lvl2pPr>
            <a:lvl3pPr marL="3413730" indent="0">
              <a:buNone/>
              <a:defRPr sz="6720" b="1"/>
            </a:lvl3pPr>
            <a:lvl4pPr marL="5120594" indent="0">
              <a:buNone/>
              <a:defRPr sz="5973" b="1"/>
            </a:lvl4pPr>
            <a:lvl5pPr marL="6827459" indent="0">
              <a:buNone/>
              <a:defRPr sz="5973" b="1"/>
            </a:lvl5pPr>
            <a:lvl6pPr marL="8534324" indent="0">
              <a:buNone/>
              <a:defRPr sz="5973" b="1"/>
            </a:lvl6pPr>
            <a:lvl7pPr marL="10241189" indent="0">
              <a:buNone/>
              <a:defRPr sz="5973" b="1"/>
            </a:lvl7pPr>
            <a:lvl8pPr marL="11948053" indent="0">
              <a:buNone/>
              <a:defRPr sz="5973" b="1"/>
            </a:lvl8pPr>
            <a:lvl9pPr marL="13654918" indent="0">
              <a:buNone/>
              <a:defRPr sz="597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240" y="9352280"/>
            <a:ext cx="21769390" cy="137557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9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2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955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6880"/>
            <a:ext cx="16515395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90" y="3686388"/>
            <a:ext cx="25923240" cy="18194867"/>
          </a:xfrm>
        </p:spPr>
        <p:txBody>
          <a:bodyPr/>
          <a:lstStyle>
            <a:lvl1pPr>
              <a:defRPr sz="11947"/>
            </a:lvl1pPr>
            <a:lvl2pPr>
              <a:defRPr sz="10453"/>
            </a:lvl2pPr>
            <a:lvl3pPr>
              <a:defRPr sz="8960"/>
            </a:lvl3pPr>
            <a:lvl4pPr>
              <a:defRPr sz="7467"/>
            </a:lvl4pPr>
            <a:lvl5pPr>
              <a:defRPr sz="7467"/>
            </a:lvl5pPr>
            <a:lvl6pPr>
              <a:defRPr sz="7467"/>
            </a:lvl6pPr>
            <a:lvl7pPr>
              <a:defRPr sz="7467"/>
            </a:lvl7pPr>
            <a:lvl8pPr>
              <a:defRPr sz="7467"/>
            </a:lvl8pPr>
            <a:lvl9pPr>
              <a:defRPr sz="74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0960"/>
            <a:ext cx="16515395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813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112" y="1706880"/>
            <a:ext cx="16515395" cy="5974080"/>
          </a:xfrm>
        </p:spPr>
        <p:txBody>
          <a:bodyPr anchor="b"/>
          <a:lstStyle>
            <a:lvl1pPr>
              <a:defRPr sz="1194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769390" y="3686388"/>
            <a:ext cx="25923240" cy="18194867"/>
          </a:xfrm>
        </p:spPr>
        <p:txBody>
          <a:bodyPr anchor="t"/>
          <a:lstStyle>
            <a:lvl1pPr marL="0" indent="0">
              <a:buNone/>
              <a:defRPr sz="11947"/>
            </a:lvl1pPr>
            <a:lvl2pPr marL="1706865" indent="0">
              <a:buNone/>
              <a:defRPr sz="10453"/>
            </a:lvl2pPr>
            <a:lvl3pPr marL="3413730" indent="0">
              <a:buNone/>
              <a:defRPr sz="8960"/>
            </a:lvl3pPr>
            <a:lvl4pPr marL="5120594" indent="0">
              <a:buNone/>
              <a:defRPr sz="7467"/>
            </a:lvl4pPr>
            <a:lvl5pPr marL="6827459" indent="0">
              <a:buNone/>
              <a:defRPr sz="7467"/>
            </a:lvl5pPr>
            <a:lvl6pPr marL="8534324" indent="0">
              <a:buNone/>
              <a:defRPr sz="7467"/>
            </a:lvl6pPr>
            <a:lvl7pPr marL="10241189" indent="0">
              <a:buNone/>
              <a:defRPr sz="7467"/>
            </a:lvl7pPr>
            <a:lvl8pPr marL="11948053" indent="0">
              <a:buNone/>
              <a:defRPr sz="7467"/>
            </a:lvl8pPr>
            <a:lvl9pPr marL="13654918" indent="0">
              <a:buNone/>
              <a:defRPr sz="74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112" y="7680960"/>
            <a:ext cx="16515395" cy="14229929"/>
          </a:xfrm>
        </p:spPr>
        <p:txBody>
          <a:bodyPr/>
          <a:lstStyle>
            <a:lvl1pPr marL="0" indent="0">
              <a:buNone/>
              <a:defRPr sz="5973"/>
            </a:lvl1pPr>
            <a:lvl2pPr marL="1706865" indent="0">
              <a:buNone/>
              <a:defRPr sz="5227"/>
            </a:lvl2pPr>
            <a:lvl3pPr marL="3413730" indent="0">
              <a:buNone/>
              <a:defRPr sz="4480"/>
            </a:lvl3pPr>
            <a:lvl4pPr marL="5120594" indent="0">
              <a:buNone/>
              <a:defRPr sz="3733"/>
            </a:lvl4pPr>
            <a:lvl5pPr marL="6827459" indent="0">
              <a:buNone/>
              <a:defRPr sz="3733"/>
            </a:lvl5pPr>
            <a:lvl6pPr marL="8534324" indent="0">
              <a:buNone/>
              <a:defRPr sz="3733"/>
            </a:lvl6pPr>
            <a:lvl7pPr marL="10241189" indent="0">
              <a:buNone/>
              <a:defRPr sz="3733"/>
            </a:lvl7pPr>
            <a:lvl8pPr marL="11948053" indent="0">
              <a:buNone/>
              <a:defRPr sz="3733"/>
            </a:lvl8pPr>
            <a:lvl9pPr marL="13654918" indent="0">
              <a:buNone/>
              <a:defRPr sz="37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54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0440" y="1363135"/>
            <a:ext cx="4416552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0440" y="6815667"/>
            <a:ext cx="4416552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0440" y="23730375"/>
            <a:ext cx="115214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6BFA7-4C07-4082-83E8-F4C6439632B3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120" y="23730375"/>
            <a:ext cx="1728216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520" y="23730375"/>
            <a:ext cx="1152144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4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DBC86-2EA1-4B90-AF65-DA047EBCC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2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413730" rtl="0" eaLnBrk="1" latinLnBrk="0" hangingPunct="1">
        <a:lnSpc>
          <a:spcPct val="90000"/>
        </a:lnSpc>
        <a:spcBef>
          <a:spcPct val="0"/>
        </a:spcBef>
        <a:buNone/>
        <a:defRPr sz="1642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53432" indent="-853432" algn="l" defTabSz="3413730" rtl="0" eaLnBrk="1" latinLnBrk="0" hangingPunct="1">
        <a:lnSpc>
          <a:spcPct val="90000"/>
        </a:lnSpc>
        <a:spcBef>
          <a:spcPts val="3733"/>
        </a:spcBef>
        <a:buFont typeface="Arial" panose="020B0604020202020204" pitchFamily="34" charset="0"/>
        <a:buChar char="•"/>
        <a:defRPr sz="10453" kern="1200">
          <a:solidFill>
            <a:schemeClr val="tx1"/>
          </a:solidFill>
          <a:latin typeface="+mn-lt"/>
          <a:ea typeface="+mn-ea"/>
          <a:cs typeface="+mn-cs"/>
        </a:defRPr>
      </a:lvl1pPr>
      <a:lvl2pPr marL="256029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8960" kern="1200">
          <a:solidFill>
            <a:schemeClr val="tx1"/>
          </a:solidFill>
          <a:latin typeface="+mn-lt"/>
          <a:ea typeface="+mn-ea"/>
          <a:cs typeface="+mn-cs"/>
        </a:defRPr>
      </a:lvl2pPr>
      <a:lvl3pPr marL="4267162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3pPr>
      <a:lvl4pPr marL="5974027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768089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938775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1094621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486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4508350" indent="-853432" algn="l" defTabSz="3413730" rtl="0" eaLnBrk="1" latinLnBrk="0" hangingPunct="1">
        <a:lnSpc>
          <a:spcPct val="90000"/>
        </a:lnSpc>
        <a:spcBef>
          <a:spcPts val="1867"/>
        </a:spcBef>
        <a:buFont typeface="Arial" panose="020B0604020202020204" pitchFamily="34" charset="0"/>
        <a:buChar char="•"/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1pPr>
      <a:lvl2pPr marL="1706865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2pPr>
      <a:lvl3pPr marL="3413730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3pPr>
      <a:lvl4pPr marL="512059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4pPr>
      <a:lvl5pPr marL="682745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5pPr>
      <a:lvl6pPr marL="8534324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6pPr>
      <a:lvl7pPr marL="10241189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7pPr>
      <a:lvl8pPr marL="11948053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8pPr>
      <a:lvl9pPr marL="13654918" algn="l" defTabSz="3413730" rtl="0" eaLnBrk="1" latinLnBrk="0" hangingPunct="1">
        <a:defRPr sz="67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png"/><Relationship Id="rId18" Type="http://schemas.openxmlformats.org/officeDocument/2006/relationships/image" Target="../media/image240.png"/><Relationship Id="rId26" Type="http://schemas.openxmlformats.org/officeDocument/2006/relationships/image" Target="../media/image18.png"/><Relationship Id="rId39" Type="http://schemas.openxmlformats.org/officeDocument/2006/relationships/image" Target="../media/image31.png"/><Relationship Id="rId21" Type="http://schemas.openxmlformats.org/officeDocument/2006/relationships/image" Target="../media/image270.png"/><Relationship Id="rId34" Type="http://schemas.openxmlformats.org/officeDocument/2006/relationships/image" Target="../media/image26.png"/><Relationship Id="rId42" Type="http://schemas.openxmlformats.org/officeDocument/2006/relationships/image" Target="../media/image34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24" Type="http://schemas.openxmlformats.org/officeDocument/2006/relationships/image" Target="../media/image16.png"/><Relationship Id="rId32" Type="http://schemas.openxmlformats.org/officeDocument/2006/relationships/image" Target="../media/image24.png"/><Relationship Id="rId37" Type="http://schemas.openxmlformats.org/officeDocument/2006/relationships/image" Target="../media/image29.png"/><Relationship Id="rId40" Type="http://schemas.openxmlformats.org/officeDocument/2006/relationships/image" Target="../media/image32.png"/><Relationship Id="rId45" Type="http://schemas.openxmlformats.org/officeDocument/2006/relationships/image" Target="../media/image37.png"/><Relationship Id="rId5" Type="http://schemas.openxmlformats.org/officeDocument/2006/relationships/image" Target="../media/image7.png"/><Relationship Id="rId15" Type="http://schemas.openxmlformats.org/officeDocument/2006/relationships/image" Target="../media/image6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36" Type="http://schemas.openxmlformats.org/officeDocument/2006/relationships/image" Target="../media/image28.png"/><Relationship Id="rId10" Type="http://schemas.openxmlformats.org/officeDocument/2006/relationships/image" Target="../media/image10.png"/><Relationship Id="rId19" Type="http://schemas.openxmlformats.org/officeDocument/2006/relationships/image" Target="../media/image250.png"/><Relationship Id="rId31" Type="http://schemas.openxmlformats.org/officeDocument/2006/relationships/image" Target="../media/image23.png"/><Relationship Id="rId44" Type="http://schemas.openxmlformats.org/officeDocument/2006/relationships/image" Target="../media/image36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14.png"/><Relationship Id="rId22" Type="http://schemas.openxmlformats.org/officeDocument/2006/relationships/image" Target="../media/image280.png"/><Relationship Id="rId27" Type="http://schemas.openxmlformats.org/officeDocument/2006/relationships/image" Target="../media/image19.png"/><Relationship Id="rId30" Type="http://schemas.openxmlformats.org/officeDocument/2006/relationships/image" Target="../media/image22.png"/><Relationship Id="rId35" Type="http://schemas.openxmlformats.org/officeDocument/2006/relationships/image" Target="../media/image27.png"/><Relationship Id="rId43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1.jpg"/><Relationship Id="rId12" Type="http://schemas.openxmlformats.org/officeDocument/2006/relationships/image" Target="../media/image12.png"/><Relationship Id="rId17" Type="http://schemas.openxmlformats.org/officeDocument/2006/relationships/image" Target="../media/image230.png"/><Relationship Id="rId25" Type="http://schemas.openxmlformats.org/officeDocument/2006/relationships/image" Target="../media/image17.png"/><Relationship Id="rId33" Type="http://schemas.openxmlformats.org/officeDocument/2006/relationships/image" Target="../media/image25.png"/><Relationship Id="rId38" Type="http://schemas.openxmlformats.org/officeDocument/2006/relationships/image" Target="../media/image30.png"/><Relationship Id="rId20" Type="http://schemas.openxmlformats.org/officeDocument/2006/relationships/image" Target="../media/image260.png"/><Relationship Id="rId41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1283A83-6161-4AB7-772C-9A3199E76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8" t="23438" r="11875" b="27344"/>
          <a:stretch/>
        </p:blipFill>
        <p:spPr>
          <a:xfrm>
            <a:off x="43961054" y="597858"/>
            <a:ext cx="7150106" cy="29178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89B0C3-23CF-726B-99DF-A29A4E627BE9}"/>
              </a:ext>
            </a:extLst>
          </p:cNvPr>
          <p:cNvSpPr/>
          <p:nvPr/>
        </p:nvSpPr>
        <p:spPr>
          <a:xfrm>
            <a:off x="276726" y="3898035"/>
            <a:ext cx="50592791" cy="1845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97826AE-8434-948D-170F-AB7C621B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6" y="629477"/>
            <a:ext cx="5209674" cy="2686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3350DB-B6B0-CB45-7E90-248BEBFFF312}"/>
              </a:ext>
            </a:extLst>
          </p:cNvPr>
          <p:cNvSpPr txBox="1"/>
          <p:nvPr/>
        </p:nvSpPr>
        <p:spPr>
          <a:xfrm>
            <a:off x="6163764" y="44958"/>
            <a:ext cx="37604785" cy="3768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Deep Learning-based Multiresolution Parameterization for Spatially Adaptive Model Updating </a:t>
            </a:r>
            <a:r>
              <a:rPr lang="en-US" sz="80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	(</a:t>
            </a:r>
            <a:r>
              <a:rPr lang="en-US" sz="8000" b="1" dirty="0">
                <a:solidFill>
                  <a:srgbClr val="000000"/>
                </a:solidFill>
                <a:latin typeface="Arial" panose="020B0604020202020204" pitchFamily="34" charset="0"/>
              </a:rPr>
              <a:t>SPE-212167-MS)</a:t>
            </a:r>
          </a:p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Mahammad Valiyev (email: valiyev@usc.edu),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Syamil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Mohd</a:t>
            </a:r>
            <a:r>
              <a:rPr lang="en-US" sz="6000" dirty="0">
                <a:solidFill>
                  <a:srgbClr val="000000"/>
                </a:solidFill>
                <a:latin typeface="Arial" panose="020B0604020202020204" pitchFamily="34" charset="0"/>
              </a:rPr>
              <a:t> Razak, Behnam </a:t>
            </a:r>
            <a:r>
              <a:rPr lang="en-US" sz="6000" dirty="0" err="1">
                <a:solidFill>
                  <a:srgbClr val="000000"/>
                </a:solidFill>
                <a:latin typeface="Arial" panose="020B0604020202020204" pitchFamily="34" charset="0"/>
              </a:rPr>
              <a:t>Jafarpour</a:t>
            </a:r>
            <a:endParaRPr lang="en-US" sz="600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6B0FA4-95D2-4723-DF03-D6EA3FA2380F}"/>
              </a:ext>
            </a:extLst>
          </p:cNvPr>
          <p:cNvSpPr/>
          <p:nvPr/>
        </p:nvSpPr>
        <p:spPr>
          <a:xfrm>
            <a:off x="276726" y="4395976"/>
            <a:ext cx="16615611" cy="546992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19C960-F702-71A3-740B-3DE6469584CB}"/>
              </a:ext>
            </a:extLst>
          </p:cNvPr>
          <p:cNvSpPr/>
          <p:nvPr/>
        </p:nvSpPr>
        <p:spPr>
          <a:xfrm>
            <a:off x="17216062" y="4397381"/>
            <a:ext cx="33653455" cy="13795587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283DF2-A121-6C8B-15C2-F03B11DAECBD}"/>
              </a:ext>
            </a:extLst>
          </p:cNvPr>
          <p:cNvSpPr/>
          <p:nvPr/>
        </p:nvSpPr>
        <p:spPr>
          <a:xfrm>
            <a:off x="540306" y="4566950"/>
            <a:ext cx="16170443" cy="8584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3E404D6-1264-D61B-1284-F58C0B4C25EC}"/>
              </a:ext>
            </a:extLst>
          </p:cNvPr>
          <p:cNvSpPr/>
          <p:nvPr/>
        </p:nvSpPr>
        <p:spPr>
          <a:xfrm>
            <a:off x="336883" y="10167000"/>
            <a:ext cx="16615611" cy="1512661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A8EC1C-47E9-961B-79A0-8EDB4EC1724A}"/>
              </a:ext>
            </a:extLst>
          </p:cNvPr>
          <p:cNvSpPr/>
          <p:nvPr/>
        </p:nvSpPr>
        <p:spPr>
          <a:xfrm>
            <a:off x="589544" y="10322008"/>
            <a:ext cx="16170443" cy="8584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24A2EC7-E626-5C09-5219-4781647EA854}"/>
              </a:ext>
            </a:extLst>
          </p:cNvPr>
          <p:cNvSpPr/>
          <p:nvPr/>
        </p:nvSpPr>
        <p:spPr>
          <a:xfrm>
            <a:off x="17517978" y="4566950"/>
            <a:ext cx="33051864" cy="8584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Results &amp; Discussion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C017C78-DC24-C141-3F84-657B6A125B78}"/>
              </a:ext>
            </a:extLst>
          </p:cNvPr>
          <p:cNvSpPr txBox="1"/>
          <p:nvPr/>
        </p:nvSpPr>
        <p:spPr>
          <a:xfrm>
            <a:off x="811332" y="23652330"/>
            <a:ext cx="161881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Multiscale model calibration with spatially adaptive update capability enhances:</a:t>
            </a:r>
          </a:p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1) efficiency and 2) flexibility 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5AF755D-2C26-8A6B-7E84-265EAC4B12E5}"/>
              </a:ext>
            </a:extLst>
          </p:cNvPr>
          <p:cNvSpPr txBox="1"/>
          <p:nvPr/>
        </p:nvSpPr>
        <p:spPr>
          <a:xfrm>
            <a:off x="8459125" y="11366006"/>
            <a:ext cx="8255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Adaptive &amp; Multiresolution architecture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B80209-20E4-51AF-6583-1B8E540A640B}"/>
              </a:ext>
            </a:extLst>
          </p:cNvPr>
          <p:cNvSpPr txBox="1"/>
          <p:nvPr/>
        </p:nvSpPr>
        <p:spPr>
          <a:xfrm>
            <a:off x="1739107" y="11363750"/>
            <a:ext cx="67200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 architecture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85EA21-9727-0092-6614-4001FAB0AADD}"/>
              </a:ext>
            </a:extLst>
          </p:cNvPr>
          <p:cNvSpPr txBox="1"/>
          <p:nvPr/>
        </p:nvSpPr>
        <p:spPr>
          <a:xfrm>
            <a:off x="632876" y="16647960"/>
            <a:ext cx="87568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</a:rPr>
              <a:t>2 </a:t>
            </a:r>
            <a:r>
              <a:rPr lang="en-US" sz="2600" b="1" dirty="0">
                <a:latin typeface="Arial" panose="020B0604020202020204" pitchFamily="34" charset="0"/>
              </a:rPr>
              <a:t>modifications to standard AE: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</a:rPr>
              <a:t>Replace encoder with upscaling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</a:rPr>
              <a:t>Constrain intermediate outputs with loss functions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288A89-AED6-1035-4136-8F2F58EA6D0B}"/>
              </a:ext>
            </a:extLst>
          </p:cNvPr>
          <p:cNvSpPr txBox="1"/>
          <p:nvPr/>
        </p:nvSpPr>
        <p:spPr>
          <a:xfrm>
            <a:off x="9731829" y="16686361"/>
            <a:ext cx="7267676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Changes enable: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Spatially adaptive/informed latent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 dirty="0">
                <a:latin typeface="Arial" panose="020B0604020202020204" pitchFamily="34" charset="0"/>
                <a:cs typeface="Arial" panose="020B0604020202020204" pitchFamily="34" charset="0"/>
              </a:rPr>
              <a:t>Multiresolution output capability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6A88CD0-B022-5D8E-A628-27AF5445EBA1}"/>
              </a:ext>
            </a:extLst>
          </p:cNvPr>
          <p:cNvCxnSpPr/>
          <p:nvPr/>
        </p:nvCxnSpPr>
        <p:spPr>
          <a:xfrm>
            <a:off x="800955" y="18385472"/>
            <a:ext cx="157453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8648B17-F36C-9384-A0F0-342558FA1547}"/>
              </a:ext>
            </a:extLst>
          </p:cNvPr>
          <p:cNvSpPr/>
          <p:nvPr/>
        </p:nvSpPr>
        <p:spPr>
          <a:xfrm>
            <a:off x="17284525" y="18362537"/>
            <a:ext cx="14086429" cy="693108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7A4F5DC-F28B-F6CC-8215-B97315743651}"/>
              </a:ext>
            </a:extLst>
          </p:cNvPr>
          <p:cNvSpPr/>
          <p:nvPr/>
        </p:nvSpPr>
        <p:spPr>
          <a:xfrm>
            <a:off x="17583614" y="18573528"/>
            <a:ext cx="13470817" cy="98205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E23E35C-4A8D-0AF5-443B-3B00E074C418}"/>
              </a:ext>
            </a:extLst>
          </p:cNvPr>
          <p:cNvSpPr/>
          <p:nvPr/>
        </p:nvSpPr>
        <p:spPr>
          <a:xfrm>
            <a:off x="31702986" y="18362537"/>
            <a:ext cx="19126426" cy="694811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3DF657-8A11-F97A-77FF-830562A4173B}"/>
              </a:ext>
            </a:extLst>
          </p:cNvPr>
          <p:cNvSpPr/>
          <p:nvPr/>
        </p:nvSpPr>
        <p:spPr>
          <a:xfrm>
            <a:off x="31935933" y="18555388"/>
            <a:ext cx="18633909" cy="101388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Further work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853831-0195-9240-D46D-40CD8188F46A}"/>
              </a:ext>
            </a:extLst>
          </p:cNvPr>
          <p:cNvGrpSpPr/>
          <p:nvPr/>
        </p:nvGrpSpPr>
        <p:grpSpPr>
          <a:xfrm>
            <a:off x="9972906" y="12257103"/>
            <a:ext cx="6507512" cy="4879621"/>
            <a:chOff x="3357169" y="630364"/>
            <a:chExt cx="7110806" cy="609428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8CCEF62-EC4F-9460-7F57-394272CDDFB8}"/>
                </a:ext>
              </a:extLst>
            </p:cNvPr>
            <p:cNvGrpSpPr/>
            <p:nvPr/>
          </p:nvGrpSpPr>
          <p:grpSpPr>
            <a:xfrm>
              <a:off x="3357169" y="630364"/>
              <a:ext cx="7110806" cy="6094287"/>
              <a:chOff x="4201132" y="373092"/>
              <a:chExt cx="7416806" cy="64884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B1B909F-76BD-9108-7090-04628819B411}"/>
                      </a:ext>
                    </a:extLst>
                  </p:cNvPr>
                  <p:cNvSpPr txBox="1"/>
                  <p:nvPr/>
                </p:nvSpPr>
                <p:spPr>
                  <a:xfrm rot="20384241">
                    <a:off x="8834105" y="373092"/>
                    <a:ext cx="1819111" cy="3564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𝑫𝒆𝒄𝒐𝒅𝒆𝒓</m:t>
                              </m:r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𝑫𝒆𝒄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61EB1B64-46ED-000D-CF3C-967FA1E92C9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84241">
                    <a:off x="8834105" y="373092"/>
                    <a:ext cx="1819111" cy="35649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BEC0C71-7666-FC35-D2F4-D82218BB775E}"/>
                  </a:ext>
                </a:extLst>
              </p:cNvPr>
              <p:cNvGrpSpPr/>
              <p:nvPr/>
            </p:nvGrpSpPr>
            <p:grpSpPr>
              <a:xfrm>
                <a:off x="4201132" y="374187"/>
                <a:ext cx="7416806" cy="6487328"/>
                <a:chOff x="4201132" y="374187"/>
                <a:chExt cx="7416806" cy="6487328"/>
              </a:xfrm>
            </p:grpSpPr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5B7074A-31F7-716A-5492-DC341605F5DB}"/>
                    </a:ext>
                  </a:extLst>
                </p:cNvPr>
                <p:cNvSpPr txBox="1"/>
                <p:nvPr/>
              </p:nvSpPr>
              <p:spPr>
                <a:xfrm rot="1857529">
                  <a:off x="7663446" y="6522961"/>
                  <a:ext cx="225681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b="1" i="1" dirty="0"/>
                    <a:t>32x32</a:t>
                  </a:r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B1A0949D-554D-3D9E-316F-9062D41C6BFC}"/>
                    </a:ext>
                  </a:extLst>
                </p:cNvPr>
                <p:cNvGrpSpPr/>
                <p:nvPr/>
              </p:nvGrpSpPr>
              <p:grpSpPr>
                <a:xfrm>
                  <a:off x="4201132" y="374187"/>
                  <a:ext cx="7416806" cy="5824027"/>
                  <a:chOff x="4201132" y="374187"/>
                  <a:chExt cx="7416806" cy="5824027"/>
                </a:xfrm>
              </p:grpSpPr>
              <p:pic>
                <p:nvPicPr>
                  <p:cNvPr id="53" name="Picture 52">
                    <a:extLst>
                      <a:ext uri="{FF2B5EF4-FFF2-40B4-BE49-F238E27FC236}">
                        <a16:creationId xmlns:a16="http://schemas.microsoft.com/office/drawing/2014/main" id="{A17BCF2F-21A2-B1C8-0236-0C4AE72564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567575" y="1254009"/>
                    <a:ext cx="2753983" cy="332667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  <a:scene3d>
                    <a:camera prst="isometricOffAxis1Left"/>
                    <a:lightRig rig="threePt" dir="t"/>
                  </a:scene3d>
                </p:spPr>
              </p:pic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E2E326C4-1A09-7044-B80E-2DEEEF800A6A}"/>
                      </a:ext>
                    </a:extLst>
                  </p:cNvPr>
                  <p:cNvGrpSpPr/>
                  <p:nvPr/>
                </p:nvGrpSpPr>
                <p:grpSpPr>
                  <a:xfrm>
                    <a:off x="4201132" y="374187"/>
                    <a:ext cx="7416806" cy="5824027"/>
                    <a:chOff x="4201132" y="374187"/>
                    <a:chExt cx="7416806" cy="5824027"/>
                  </a:xfrm>
                </p:grpSpPr>
                <p:pic>
                  <p:nvPicPr>
                    <p:cNvPr id="55" name="Picture 54">
                      <a:extLst>
                        <a:ext uri="{FF2B5EF4-FFF2-40B4-BE49-F238E27FC236}">
                          <a16:creationId xmlns:a16="http://schemas.microsoft.com/office/drawing/2014/main" id="{14CD4363-CB44-DEA7-079E-959EF4F1707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4966537" y="2283554"/>
                      <a:ext cx="743623" cy="935095"/>
                    </a:xfrm>
                    <a:prstGeom prst="rect">
                      <a:avLst/>
                    </a:prstGeom>
                    <a:scene3d>
                      <a:camera prst="isometricLeftDown"/>
                      <a:lightRig rig="threePt" dir="t"/>
                    </a:scene3d>
                  </p:spPr>
                </p:pic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BAA3875E-CEA9-8AF1-8DF5-55854831CEC8}"/>
                        </a:ext>
                      </a:extLst>
                    </p:cNvPr>
                    <p:cNvSpPr txBox="1"/>
                    <p:nvPr/>
                  </p:nvSpPr>
                  <p:spPr>
                    <a:xfrm rot="1626658">
                      <a:off x="5002992" y="3095969"/>
                      <a:ext cx="50500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400" b="1" i="1" dirty="0"/>
                        <a:t>8x8</a:t>
                      </a:r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8B564A4D-2054-1113-9FC8-E44F8C54F4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9530" y="2189334"/>
                      <a:ext cx="1387004" cy="1395306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scene3d>
                      <a:camera prst="isometricOffAxis1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58" name="Straight Arrow Connector 57">
                      <a:extLst>
                        <a:ext uri="{FF2B5EF4-FFF2-40B4-BE49-F238E27FC236}">
                          <a16:creationId xmlns:a16="http://schemas.microsoft.com/office/drawing/2014/main" id="{EA7C9007-4572-1427-7A26-EA74FE8D071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285476" y="2804539"/>
                      <a:ext cx="408562" cy="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A7927F12-90DE-1030-925F-E487D497D9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347" y="1735482"/>
                      <a:ext cx="1754021" cy="2280525"/>
                    </a:xfrm>
                    <a:prstGeom prst="rect">
                      <a:avLst/>
                    </a:prstGeom>
                    <a:solidFill>
                      <a:srgbClr val="92D050"/>
                    </a:solidFill>
                    <a:scene3d>
                      <a:camera prst="isometricOffAxis1Left"/>
                      <a:lightRig rig="threePt" dir="t"/>
                    </a:scene3d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60" name="Straight Arrow Connector 59">
                      <a:extLst>
                        <a:ext uri="{FF2B5EF4-FFF2-40B4-BE49-F238E27FC236}">
                          <a16:creationId xmlns:a16="http://schemas.microsoft.com/office/drawing/2014/main" id="{480E8336-9FC6-EBF6-1A97-6ACCF64FED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923390" y="2804538"/>
                      <a:ext cx="408562" cy="0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1" name="Straight Arrow Connector 60">
                      <a:extLst>
                        <a:ext uri="{FF2B5EF4-FFF2-40B4-BE49-F238E27FC236}">
                          <a16:creationId xmlns:a16="http://schemas.microsoft.com/office/drawing/2014/main" id="{4B690E52-D153-FB98-D85D-E2FF9C8782D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64679" y="2804539"/>
                      <a:ext cx="419390" cy="3034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2" name="Trapezoid 61">
                      <a:extLst>
                        <a:ext uri="{FF2B5EF4-FFF2-40B4-BE49-F238E27FC236}">
                          <a16:creationId xmlns:a16="http://schemas.microsoft.com/office/drawing/2014/main" id="{E059003D-BD3D-D6A5-804E-3E27FF38D3C9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5298185" y="2185866"/>
                      <a:ext cx="2227632" cy="1202218"/>
                    </a:xfrm>
                    <a:prstGeom prst="trapezoid">
                      <a:avLst>
                        <a:gd name="adj" fmla="val 36279"/>
                      </a:avLst>
                    </a:prstGeom>
                    <a:noFill/>
                    <a:ln w="38100"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3" name="TextBox 62">
                          <a:extLst>
                            <a:ext uri="{FF2B5EF4-FFF2-40B4-BE49-F238E27FC236}">
                              <a16:creationId xmlns:a16="http://schemas.microsoft.com/office/drawing/2014/main" id="{746DF032-ACD7-84FA-E745-680131299A4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20384241">
                          <a:off x="5468214" y="1547097"/>
                          <a:ext cx="1819111" cy="35649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𝑫𝒆𝒄𝒐𝒅𝒆𝒓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𝑫𝒆𝒄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21" name="TextBox 20">
                          <a:extLst>
                            <a:ext uri="{FF2B5EF4-FFF2-40B4-BE49-F238E27FC236}">
                              <a16:creationId xmlns:a16="http://schemas.microsoft.com/office/drawing/2014/main" id="{5E850109-DB42-76F9-1353-8A899C2F571B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0384241">
                          <a:off x="5468214" y="1547097"/>
                          <a:ext cx="1819111" cy="356490"/>
                        </a:xfrm>
                        <a:prstGeom prst="rect">
                          <a:avLst/>
                        </a:prstGeom>
                        <a:blipFill>
                          <a:blip r:embed="rId8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64" name="Trapezoid 63">
                      <a:extLst>
                        <a:ext uri="{FF2B5EF4-FFF2-40B4-BE49-F238E27FC236}">
                          <a16:creationId xmlns:a16="http://schemas.microsoft.com/office/drawing/2014/main" id="{499326BA-F804-50FE-ED84-2B9163235AE5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6258166" y="2102606"/>
                      <a:ext cx="3326678" cy="1373207"/>
                    </a:xfrm>
                    <a:prstGeom prst="trapezoid">
                      <a:avLst>
                        <a:gd name="adj" fmla="val 36279"/>
                      </a:avLst>
                    </a:prstGeom>
                    <a:noFill/>
                    <a:ln w="38100"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Trapezoid 64">
                      <a:extLst>
                        <a:ext uri="{FF2B5EF4-FFF2-40B4-BE49-F238E27FC236}">
                          <a16:creationId xmlns:a16="http://schemas.microsoft.com/office/drawing/2014/main" id="{E6F18323-E8EE-DE24-1E2E-1512810E0882}"/>
                        </a:ext>
                      </a:extLst>
                    </p:cNvPr>
                    <p:cNvSpPr/>
                    <p:nvPr/>
                  </p:nvSpPr>
                  <p:spPr>
                    <a:xfrm rot="16200000">
                      <a:off x="7360788" y="1854930"/>
                      <a:ext cx="4810656" cy="1849170"/>
                    </a:xfrm>
                    <a:prstGeom prst="trapezoid">
                      <a:avLst>
                        <a:gd name="adj" fmla="val 36279"/>
                      </a:avLst>
                    </a:prstGeom>
                    <a:noFill/>
                    <a:ln w="38100">
                      <a:solidFill>
                        <a:srgbClr val="92D05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6" name="Straight Arrow Connector 65">
                      <a:extLst>
                        <a:ext uri="{FF2B5EF4-FFF2-40B4-BE49-F238E27FC236}">
                          <a16:creationId xmlns:a16="http://schemas.microsoft.com/office/drawing/2014/main" id="{9BDE2D13-DE60-F752-4BAC-65101B5EB0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371737" y="4409259"/>
                      <a:ext cx="0" cy="370535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" name="Straight Arrow Connector 66">
                      <a:extLst>
                        <a:ext uri="{FF2B5EF4-FFF2-40B4-BE49-F238E27FC236}">
                          <a16:creationId xmlns:a16="http://schemas.microsoft.com/office/drawing/2014/main" id="{241AD205-6A06-2069-082F-8E0D6FA346A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850977" y="3879247"/>
                      <a:ext cx="0" cy="370535"/>
                    </a:xfrm>
                    <a:prstGeom prst="straightConnector1">
                      <a:avLst/>
                    </a:prstGeom>
                    <a:ln w="38100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pic>
                  <p:nvPicPr>
                    <p:cNvPr id="68" name="Picture 67">
                      <a:extLst>
                        <a:ext uri="{FF2B5EF4-FFF2-40B4-BE49-F238E27FC236}">
                          <a16:creationId xmlns:a16="http://schemas.microsoft.com/office/drawing/2014/main" id="{123ACC60-4B64-8B6E-0978-CDCE3F883F4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5944601" y="4079962"/>
                      <a:ext cx="1340874" cy="1340874"/>
                    </a:xfrm>
                    <a:prstGeom prst="rect">
                      <a:avLst/>
                    </a:prstGeom>
                    <a:scene3d>
                      <a:camera prst="isometricOffAxis1Left"/>
                      <a:lightRig rig="threePt" dir="t"/>
                    </a:scene3d>
                  </p:spPr>
                </p:pic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69" name="TextBox 68">
                          <a:extLst>
                            <a:ext uri="{FF2B5EF4-FFF2-40B4-BE49-F238E27FC236}">
                              <a16:creationId xmlns:a16="http://schemas.microsoft.com/office/drawing/2014/main" id="{5A58C4B3-1EC3-5908-4C85-8863CEA022B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 rot="20384241">
                          <a:off x="7008655" y="1017274"/>
                          <a:ext cx="1819111" cy="356490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𝑫𝒆𝒄𝒐𝒅𝒆𝒓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</a:rPr>
                                      <m:t>𝑫𝒆𝒄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𝜶</m:t>
                                        </m:r>
                                      </m:e>
                                      <m:sub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p:txBody>
                    </p:sp>
                  </mc:Choice>
                  <mc:Fallback xmlns="">
                    <p:sp>
                      <p:nvSpPr>
                        <p:cNvPr id="27" name="TextBox 26">
                          <a:extLst>
                            <a:ext uri="{FF2B5EF4-FFF2-40B4-BE49-F238E27FC236}">
                              <a16:creationId xmlns:a16="http://schemas.microsoft.com/office/drawing/2014/main" id="{0AAE6349-17AD-0812-12AC-ED2E81FB0FE3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 rot="20384241">
                          <a:off x="7008655" y="1017274"/>
                          <a:ext cx="1819111" cy="356490"/>
                        </a:xfrm>
                        <a:prstGeom prst="rect">
                          <a:avLst/>
                        </a:prstGeom>
                        <a:blipFill>
                          <a:blip r:embed="rId10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694036D3-0F48-58F9-6D89-149A4101A76D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4014267" y="2470418"/>
                      <a:ext cx="74306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Input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1" name="TextBox 70">
                          <a:extLst>
                            <a:ext uri="{FF2B5EF4-FFF2-40B4-BE49-F238E27FC236}">
                              <a16:creationId xmlns:a16="http://schemas.microsoft.com/office/drawing/2014/main" id="{10DF4698-E0A4-1474-3813-0215F481D75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546229" y="2493832"/>
                          <a:ext cx="588596" cy="3932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211E1F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solidFill>
                                        <a:srgbClr val="211E1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𝒎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rgbClr val="211E1F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mc:Choice>
                  <mc:Fallback xmlns="">
                    <p:sp>
                      <p:nvSpPr>
                        <p:cNvPr id="29" name="TextBox 28">
                          <a:extLst>
                            <a:ext uri="{FF2B5EF4-FFF2-40B4-BE49-F238E27FC236}">
                              <a16:creationId xmlns:a16="http://schemas.microsoft.com/office/drawing/2014/main" id="{7F888FA4-12E1-4798-A884-3C2950AA7796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4546229" y="2493832"/>
                          <a:ext cx="588596" cy="393218"/>
                        </a:xfrm>
                        <a:prstGeom prst="rect">
                          <a:avLst/>
                        </a:prstGeom>
                        <a:blipFill>
                          <a:blip r:embed="rId11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2" name="TextBox 71">
                      <a:extLst>
                        <a:ext uri="{FF2B5EF4-FFF2-40B4-BE49-F238E27FC236}">
                          <a16:creationId xmlns:a16="http://schemas.microsoft.com/office/drawing/2014/main" id="{1477C6B7-68B5-1537-1079-368F3BED4574}"/>
                        </a:ext>
                      </a:extLst>
                    </p:cNvPr>
                    <p:cNvSpPr txBox="1"/>
                    <p:nvPr/>
                  </p:nvSpPr>
                  <p:spPr>
                    <a:xfrm rot="1857529">
                      <a:off x="9361120" y="4892175"/>
                      <a:ext cx="225681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i="1" dirty="0"/>
                        <a:t>64x64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3" name="TextBox 72">
                          <a:extLst>
                            <a:ext uri="{FF2B5EF4-FFF2-40B4-BE49-F238E27FC236}">
                              <a16:creationId xmlns:a16="http://schemas.microsoft.com/office/drawing/2014/main" id="{DA8106C4-DF01-D872-B80C-F6E61991B38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5795192" y="4307183"/>
                          <a:ext cx="655721" cy="391839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211E1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1" name="TextBox 30">
                          <a:extLst>
                            <a:ext uri="{FF2B5EF4-FFF2-40B4-BE49-F238E27FC236}">
                              <a16:creationId xmlns:a16="http://schemas.microsoft.com/office/drawing/2014/main" id="{A21318F7-F254-0BDA-13F8-F375B396F9CF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5795192" y="4307183"/>
                          <a:ext cx="655721" cy="391839"/>
                        </a:xfrm>
                        <a:prstGeom prst="rect">
                          <a:avLst/>
                        </a:prstGeom>
                        <a:blipFill>
                          <a:blip r:embed="rId12"/>
                          <a:stretch>
                            <a:fillRect t="-6667" r="-14563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4" name="TextBox 73">
                          <a:extLst>
                            <a:ext uri="{FF2B5EF4-FFF2-40B4-BE49-F238E27FC236}">
                              <a16:creationId xmlns:a16="http://schemas.microsoft.com/office/drawing/2014/main" id="{34545FBC-9784-C073-3E30-2333DE6E485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340528" y="5138679"/>
                          <a:ext cx="655720" cy="394403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211E1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2" name="TextBox 31">
                          <a:extLst>
                            <a:ext uri="{FF2B5EF4-FFF2-40B4-BE49-F238E27FC236}">
                              <a16:creationId xmlns:a16="http://schemas.microsoft.com/office/drawing/2014/main" id="{AC012051-B4FC-ADEB-9091-F75F463E4E88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7340528" y="5138679"/>
                          <a:ext cx="655720" cy="394403"/>
                        </a:xfrm>
                        <a:prstGeom prst="rect">
                          <a:avLst/>
                        </a:prstGeom>
                        <a:blipFill>
                          <a:blip r:embed="rId13"/>
                          <a:stretch>
                            <a:fillRect t="-6557" r="-15534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5" name="TextBox 74">
                      <a:extLst>
                        <a:ext uri="{FF2B5EF4-FFF2-40B4-BE49-F238E27FC236}">
                          <a16:creationId xmlns:a16="http://schemas.microsoft.com/office/drawing/2014/main" id="{6502DCEE-011C-6C9D-7A43-F5773AD7DD75}"/>
                        </a:ext>
                      </a:extLst>
                    </p:cNvPr>
                    <p:cNvSpPr txBox="1"/>
                    <p:nvPr/>
                  </p:nvSpPr>
                  <p:spPr>
                    <a:xfrm rot="1857529">
                      <a:off x="6046483" y="5691762"/>
                      <a:ext cx="225681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600" b="1" i="1" dirty="0"/>
                        <a:t>16x16</a:t>
                      </a: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Box 75">
                          <a:extLst>
                            <a:ext uri="{FF2B5EF4-FFF2-40B4-BE49-F238E27FC236}">
                              <a16:creationId xmlns:a16="http://schemas.microsoft.com/office/drawing/2014/main" id="{6ABFB3BE-D94A-772F-6846-630E32EAD878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0652994" y="2693886"/>
                          <a:ext cx="649321" cy="393218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solidFill>
                                              <a:srgbClr val="211E1F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211E1F"/>
                                        </a:solidFill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p:txBody>
                    </p:sp>
                  </mc:Choice>
                  <mc:Fallback xmlns="">
                    <p:sp>
                      <p:nvSpPr>
                        <p:cNvPr id="34" name="TextBox 33">
                          <a:extLst>
                            <a:ext uri="{FF2B5EF4-FFF2-40B4-BE49-F238E27FC236}">
                              <a16:creationId xmlns:a16="http://schemas.microsoft.com/office/drawing/2014/main" id="{6401DB92-2027-F6E4-EB9F-2D7033961650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10652994" y="2693886"/>
                          <a:ext cx="649321" cy="393218"/>
                        </a:xfrm>
                        <a:prstGeom prst="rect">
                          <a:avLst/>
                        </a:prstGeom>
                        <a:blipFill>
                          <a:blip r:embed="rId14"/>
                          <a:stretch>
                            <a:fillRect t="-6557" r="-14706"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1F217F4-7C65-01A0-6BA6-DC02B5C176F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5939370" y="4121348"/>
                      <a:ext cx="22349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Output 1</a:t>
                      </a:r>
                    </a:p>
                  </p:txBody>
                </p:sp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4C287FB2-73F8-62AB-BF7C-63C16BF24A63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7556386" y="4896067"/>
                      <a:ext cx="22349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Output 2</a:t>
                      </a:r>
                    </a:p>
                  </p:txBody>
                </p:sp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E5362FF6-0967-0648-C406-EB49C60DC1B5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10252833" y="2199760"/>
                      <a:ext cx="223496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/>
                        <a:t>Output 3</a:t>
                      </a:r>
                    </a:p>
                  </p:txBody>
                </p:sp>
              </p:grpSp>
            </p:grpSp>
          </p:grpSp>
        </p:grp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DE4673-6147-F8DF-F614-215A9DA06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460209" y="4655083"/>
              <a:ext cx="1462677" cy="1462677"/>
            </a:xfrm>
            <a:prstGeom prst="rect">
              <a:avLst/>
            </a:prstGeom>
            <a:scene3d>
              <a:camera prst="isometricOffAxis1Left"/>
              <a:lightRig rig="threePt" dir="t"/>
            </a:scene3d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788F267-30E3-4881-4A07-6C16A072B6FC}"/>
              </a:ext>
            </a:extLst>
          </p:cNvPr>
          <p:cNvGrpSpPr/>
          <p:nvPr/>
        </p:nvGrpSpPr>
        <p:grpSpPr>
          <a:xfrm>
            <a:off x="543674" y="12679114"/>
            <a:ext cx="8302620" cy="3357444"/>
            <a:chOff x="196382" y="680940"/>
            <a:chExt cx="9674941" cy="3312088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596491E0-FBF8-9FEF-681E-ACBDF545D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69726" y="1624558"/>
              <a:ext cx="2103120" cy="2083555"/>
            </a:xfrm>
            <a:prstGeom prst="rect">
              <a:avLst/>
            </a:prstGeom>
            <a:ln>
              <a:solidFill>
                <a:schemeClr val="tx1"/>
              </a:solidFill>
            </a:ln>
            <a:scene3d>
              <a:camera prst="isometricOffAxis1Left"/>
              <a:lightRig rig="threePt" dir="t"/>
            </a:scene3d>
          </p:spPr>
        </p:pic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56E3D90-3BA9-9B7F-C0A8-D5E46722800A}"/>
                </a:ext>
              </a:extLst>
            </p:cNvPr>
            <p:cNvGrpSpPr/>
            <p:nvPr/>
          </p:nvGrpSpPr>
          <p:grpSpPr>
            <a:xfrm>
              <a:off x="196382" y="680940"/>
              <a:ext cx="9674941" cy="3312088"/>
              <a:chOff x="196382" y="680940"/>
              <a:chExt cx="9674941" cy="3312088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9F5FF79C-0920-6C51-172D-62D9ECB1982A}"/>
                  </a:ext>
                </a:extLst>
              </p:cNvPr>
              <p:cNvGrpSpPr/>
              <p:nvPr/>
            </p:nvGrpSpPr>
            <p:grpSpPr>
              <a:xfrm>
                <a:off x="490475" y="1449424"/>
                <a:ext cx="2103120" cy="2266538"/>
                <a:chOff x="324850" y="1575922"/>
                <a:chExt cx="2048161" cy="2038635"/>
              </a:xfrm>
            </p:grpSpPr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0A664197-2420-2F42-59C5-B87AF8282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24850" y="1575922"/>
                  <a:ext cx="2048161" cy="2038635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scene3d>
                  <a:camera prst="isometricOffAxis2Right"/>
                  <a:lightRig rig="threePt" dir="t"/>
                </a:scene3d>
              </p:spPr>
            </p:pic>
            <p:cxnSp>
              <p:nvCxnSpPr>
                <p:cNvPr id="106" name="Straight Arrow Connector 105">
                  <a:extLst>
                    <a:ext uri="{FF2B5EF4-FFF2-40B4-BE49-F238E27FC236}">
                      <a16:creationId xmlns:a16="http://schemas.microsoft.com/office/drawing/2014/main" id="{5BD77ABC-19C0-52CF-755D-84DCBDE04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09344" y="2441643"/>
                  <a:ext cx="40856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F5D7846-2045-77FD-98A0-3CFA767791B7}"/>
                  </a:ext>
                </a:extLst>
              </p:cNvPr>
              <p:cNvSpPr/>
              <p:nvPr/>
            </p:nvSpPr>
            <p:spPr>
              <a:xfrm>
                <a:off x="3116091" y="1906454"/>
                <a:ext cx="1110543" cy="1011656"/>
              </a:xfrm>
              <a:prstGeom prst="rect">
                <a:avLst/>
              </a:prstGeom>
              <a:solidFill>
                <a:srgbClr val="FFC000"/>
              </a:solidFill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553C48CC-62E8-6B51-9F32-A936425D50F9}"/>
                  </a:ext>
                </a:extLst>
              </p:cNvPr>
              <p:cNvGrpSpPr/>
              <p:nvPr/>
            </p:nvGrpSpPr>
            <p:grpSpPr>
              <a:xfrm>
                <a:off x="2042808" y="1719793"/>
                <a:ext cx="1394300" cy="1416245"/>
                <a:chOff x="1799616" y="1696606"/>
                <a:chExt cx="1394300" cy="1416245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B95BAE86-AF6E-9F4B-4C66-619089093687}"/>
                    </a:ext>
                  </a:extLst>
                </p:cNvPr>
                <p:cNvSpPr/>
                <p:nvPr/>
              </p:nvSpPr>
              <p:spPr>
                <a:xfrm>
                  <a:off x="1799616" y="1696606"/>
                  <a:ext cx="1361872" cy="1416245"/>
                </a:xfrm>
                <a:prstGeom prst="rect">
                  <a:avLst/>
                </a:prstGeom>
                <a:solidFill>
                  <a:srgbClr val="FFC000"/>
                </a:solidFill>
                <a:scene3d>
                  <a:camera prst="isometricOffAxis2Right"/>
                  <a:lightRig rig="threePt" dir="t"/>
                </a:scene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644BEDC2-425A-B38B-A13F-D9E61605F1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85354" y="2418946"/>
                  <a:ext cx="408562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DD983266-4B2F-9BF0-4121-9E1E2FBB6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25075" y="2429164"/>
                <a:ext cx="4085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8C98586C-CEDD-3498-DAAD-B94C06B55FF5}"/>
                      </a:ext>
                    </a:extLst>
                  </p:cNvPr>
                  <p:cNvSpPr/>
                  <p:nvPr/>
                </p:nvSpPr>
                <p:spPr>
                  <a:xfrm>
                    <a:off x="4517721" y="2208178"/>
                    <a:ext cx="512687" cy="466927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tx1"/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oMath>
                      </m:oMathPara>
                    </a14:m>
                    <a:endParaRPr lang="en-US" sz="2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DC5F93C-43D2-65FC-B2AF-340A9C594A8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17721" y="2208178"/>
                    <a:ext cx="512687" cy="466927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 w="28575">
                    <a:solidFill>
                      <a:schemeClr val="tx1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01C3206-953B-2602-93A0-4F307CB4B7E0}"/>
                  </a:ext>
                </a:extLst>
              </p:cNvPr>
              <p:cNvSpPr/>
              <p:nvPr/>
            </p:nvSpPr>
            <p:spPr>
              <a:xfrm>
                <a:off x="5341603" y="1896726"/>
                <a:ext cx="1110543" cy="1011656"/>
              </a:xfrm>
              <a:prstGeom prst="rect">
                <a:avLst/>
              </a:prstGeom>
              <a:solidFill>
                <a:srgbClr val="92D050"/>
              </a:solidFill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CDB6D01C-11F3-D17F-5EE5-B099CB90F4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55106" y="2429164"/>
                <a:ext cx="4085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B7CAC4F-3077-C728-6471-5FD7E480A1E3}"/>
                  </a:ext>
                </a:extLst>
              </p:cNvPr>
              <p:cNvSpPr/>
              <p:nvPr/>
            </p:nvSpPr>
            <p:spPr>
              <a:xfrm>
                <a:off x="6185096" y="1754189"/>
                <a:ext cx="1361872" cy="1416245"/>
              </a:xfrm>
              <a:prstGeom prst="rect">
                <a:avLst/>
              </a:prstGeom>
              <a:solidFill>
                <a:srgbClr val="92D050"/>
              </a:solidFill>
              <a:scene3d>
                <a:camera prst="isometricOffAxis1Lef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5D31C1C-2F62-5879-F04A-807ECE71A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63540" y="2446590"/>
                <a:ext cx="4085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Trapezoid 91">
                <a:extLst>
                  <a:ext uri="{FF2B5EF4-FFF2-40B4-BE49-F238E27FC236}">
                    <a16:creationId xmlns:a16="http://schemas.microsoft.com/office/drawing/2014/main" id="{C65EDF28-3FDB-DB25-87B2-82D71A0D0F7D}"/>
                  </a:ext>
                </a:extLst>
              </p:cNvPr>
              <p:cNvSpPr/>
              <p:nvPr/>
            </p:nvSpPr>
            <p:spPr>
              <a:xfrm rot="5400000">
                <a:off x="1031202" y="690594"/>
                <a:ext cx="3312083" cy="3292785"/>
              </a:xfrm>
              <a:prstGeom prst="trapezoid">
                <a:avLst>
                  <a:gd name="adj" fmla="val 36279"/>
                </a:avLst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rapezoid 92">
                <a:extLst>
                  <a:ext uri="{FF2B5EF4-FFF2-40B4-BE49-F238E27FC236}">
                    <a16:creationId xmlns:a16="http://schemas.microsoft.com/office/drawing/2014/main" id="{9FFCEDE2-4DD7-F794-6D30-D36ADD285EF5}"/>
                  </a:ext>
                </a:extLst>
              </p:cNvPr>
              <p:cNvSpPr/>
              <p:nvPr/>
            </p:nvSpPr>
            <p:spPr>
              <a:xfrm rot="16200000">
                <a:off x="5204341" y="690590"/>
                <a:ext cx="3312084" cy="3292783"/>
              </a:xfrm>
              <a:prstGeom prst="trapezoid">
                <a:avLst>
                  <a:gd name="adj" fmla="val 36279"/>
                </a:avLst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8FB64CC5-2EE6-7441-4270-9D9B047CBB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9125" y="2431738"/>
                <a:ext cx="408562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1AAFFCD0-14A7-7409-3F03-744E8CB94DBA}"/>
                      </a:ext>
                    </a:extLst>
                  </p:cNvPr>
                  <p:cNvSpPr txBox="1"/>
                  <p:nvPr/>
                </p:nvSpPr>
                <p:spPr>
                  <a:xfrm rot="20377571">
                    <a:off x="1726514" y="3433341"/>
                    <a:ext cx="1765247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𝑬𝒏𝒄𝒐𝒅𝒆𝒓</m:t>
                              </m:r>
                              <m:r>
                                <a:rPr lang="en-US" sz="2000" b="1" i="1" smtClean="0">
                                  <a:effectLst/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𝑬𝒏𝒄</m:t>
                              </m:r>
                            </m:e>
                            <m:sub>
                              <m:r>
                                <a:rPr lang="en-US" sz="20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𝜽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7F01EC8-0CE9-78A3-27A4-37AE66E2A9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20377571">
                    <a:off x="1726514" y="3433341"/>
                    <a:ext cx="1765247" cy="400110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576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62C14B16-72B5-4C63-B5BF-FE2490C8F452}"/>
                      </a:ext>
                    </a:extLst>
                  </p:cNvPr>
                  <p:cNvSpPr txBox="1"/>
                  <p:nvPr/>
                </p:nvSpPr>
                <p:spPr>
                  <a:xfrm rot="1214062">
                    <a:off x="5838310" y="3405132"/>
                    <a:ext cx="18191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1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𝑫𝒆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𝒄𝒐𝒅𝒆𝒓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𝑫𝒆𝒄</m:t>
                              </m:r>
                            </m:e>
                            <m:sub>
                              <m:r>
                                <a:rPr lang="en-US" sz="1800" b="1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𝝉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3416EED6-66DF-68B0-ED5D-B2904DCFFD7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214062">
                    <a:off x="5838310" y="3405132"/>
                    <a:ext cx="1819111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0999107E-2DB1-E870-422F-E98CFE45D5FC}"/>
                  </a:ext>
                </a:extLst>
              </p:cNvPr>
              <p:cNvSpPr/>
              <p:nvPr/>
            </p:nvSpPr>
            <p:spPr>
              <a:xfrm>
                <a:off x="4405787" y="1702153"/>
                <a:ext cx="722207" cy="1433885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ADCA3D8B-7D00-024D-5D8E-1A4D42E8D105}"/>
                      </a:ext>
                    </a:extLst>
                  </p:cNvPr>
                  <p:cNvSpPr txBox="1"/>
                  <p:nvPr/>
                </p:nvSpPr>
                <p:spPr>
                  <a:xfrm>
                    <a:off x="3851247" y="3168810"/>
                    <a:ext cx="181911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</a:rPr>
                            <m:t>𝑳𝒂𝒕𝒆𝒏𝒕</m:t>
                          </m:r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1" i="1" smtClean="0">
                              <a:effectLst/>
                              <a:latin typeface="Cambria Math" panose="02040503050406030204" pitchFamily="18" charset="0"/>
                            </a:rPr>
                            <m:t>𝒄𝒐𝒅𝒆</m:t>
                          </m:r>
                        </m:oMath>
                      </m:oMathPara>
                    </a14:m>
                    <a:endParaRPr lang="en-US" sz="1400" b="1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2A5A27E3-66CA-6DED-4563-4E7069517CC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51247" y="3168810"/>
                    <a:ext cx="1819111" cy="307777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C8D2CEA6-04AC-8ADF-3641-560B0D6C7B81}"/>
                  </a:ext>
                </a:extLst>
              </p:cNvPr>
              <p:cNvSpPr txBox="1"/>
              <p:nvPr/>
            </p:nvSpPr>
            <p:spPr>
              <a:xfrm rot="16200000">
                <a:off x="-190367" y="2106542"/>
                <a:ext cx="117360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Input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A7F78847-E702-ABB7-1EEF-AF10A624AD14}"/>
                      </a:ext>
                    </a:extLst>
                  </p:cNvPr>
                  <p:cNvSpPr txBox="1"/>
                  <p:nvPr/>
                </p:nvSpPr>
                <p:spPr>
                  <a:xfrm>
                    <a:off x="7636361" y="2317525"/>
                    <a:ext cx="223496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i="1" smtClean="0">
                                  <a:solidFill>
                                    <a:srgbClr val="211E1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solidFill>
                                    <a:srgbClr val="211E1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𝒎</m:t>
                              </m:r>
                            </m:e>
                          </m:acc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826E269-7E3F-31B9-02B6-3AFB1804FD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6361" y="2317525"/>
                    <a:ext cx="2234962" cy="36933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t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71366628-D934-5DFE-86C6-814BA4559815}"/>
                      </a:ext>
                    </a:extLst>
                  </p:cNvPr>
                  <p:cNvSpPr txBox="1"/>
                  <p:nvPr/>
                </p:nvSpPr>
                <p:spPr>
                  <a:xfrm>
                    <a:off x="561036" y="2278613"/>
                    <a:ext cx="4409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800" b="1" i="1" smtClean="0">
                              <a:solidFill>
                                <a:srgbClr val="211E1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6F5BE170-06B3-2FA3-98CB-873F4100FF5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036" y="2278613"/>
                    <a:ext cx="440902" cy="36933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CACE7BA2-4282-4318-EC28-78E64B4F39BC}"/>
                  </a:ext>
                </a:extLst>
              </p:cNvPr>
              <p:cNvSpPr txBox="1"/>
              <p:nvPr/>
            </p:nvSpPr>
            <p:spPr>
              <a:xfrm rot="16200000">
                <a:off x="7980711" y="2124924"/>
                <a:ext cx="22349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Reconstruction</a:t>
                </a:r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6204781-6CFE-5A08-43E5-C72BE5546CD1}"/>
              </a:ext>
            </a:extLst>
          </p:cNvPr>
          <p:cNvGrpSpPr/>
          <p:nvPr/>
        </p:nvGrpSpPr>
        <p:grpSpPr>
          <a:xfrm>
            <a:off x="797619" y="18690078"/>
            <a:ext cx="16323013" cy="4684009"/>
            <a:chOff x="720631" y="19016867"/>
            <a:chExt cx="16323013" cy="4684009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1273F42-8266-20EE-8AB3-01C633708379}"/>
                </a:ext>
              </a:extLst>
            </p:cNvPr>
            <p:cNvGrpSpPr/>
            <p:nvPr/>
          </p:nvGrpSpPr>
          <p:grpSpPr>
            <a:xfrm>
              <a:off x="720631" y="19527525"/>
              <a:ext cx="16323013" cy="4173351"/>
              <a:chOff x="147468" y="2346474"/>
              <a:chExt cx="12455359" cy="3476106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55929113-F354-AF70-9EED-8C113BF5CA0B}"/>
                  </a:ext>
                </a:extLst>
              </p:cNvPr>
              <p:cNvSpPr txBox="1"/>
              <p:nvPr/>
            </p:nvSpPr>
            <p:spPr>
              <a:xfrm>
                <a:off x="4389024" y="5386775"/>
                <a:ext cx="3915894" cy="435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Multiscale model calibration</a:t>
                </a:r>
              </a:p>
            </p:txBody>
          </p:sp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FDBCB438-1EC1-412B-5EAC-6F78092A5A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2375" y="3816192"/>
                <a:ext cx="1350393" cy="1223077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69A05A04-4D07-7D09-A716-9EC1C2B76A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5767" y="4169407"/>
                <a:ext cx="567836" cy="516647"/>
              </a:xfrm>
              <a:prstGeom prst="rect">
                <a:avLst/>
              </a:prstGeom>
            </p:spPr>
          </p:pic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9504822-D6B8-E674-D85A-0F7DCAFA9A75}"/>
                  </a:ext>
                </a:extLst>
              </p:cNvPr>
              <p:cNvCxnSpPr>
                <a:cxnSpLocks/>
                <a:stCxn id="109" idx="3"/>
                <a:endCxn id="110" idx="1"/>
              </p:cNvCxnSpPr>
              <p:nvPr/>
            </p:nvCxnSpPr>
            <p:spPr>
              <a:xfrm>
                <a:off x="1602768" y="4427731"/>
                <a:ext cx="692999" cy="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4BC569B4-485A-F091-9648-2279EAC943DB}"/>
                  </a:ext>
                </a:extLst>
              </p:cNvPr>
              <p:cNvCxnSpPr>
                <a:cxnSpLocks/>
                <a:stCxn id="113" idx="3"/>
                <a:endCxn id="114" idx="1"/>
              </p:cNvCxnSpPr>
              <p:nvPr/>
            </p:nvCxnSpPr>
            <p:spPr>
              <a:xfrm flipV="1">
                <a:off x="4119913" y="4423153"/>
                <a:ext cx="940061" cy="3447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8E9615C4-4ADD-CE9E-644F-C5808C96C6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52077" y="4174755"/>
                <a:ext cx="567836" cy="503690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A47086D6-73A7-71A9-51BF-D2863EE09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59974" y="3988612"/>
                <a:ext cx="941942" cy="869082"/>
              </a:xfrm>
              <a:prstGeom prst="rect">
                <a:avLst/>
              </a:prstGeom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4548197F-CD7C-C3ED-7F6C-513CF7B0CC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670281" y="3993701"/>
                <a:ext cx="943445" cy="862390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253D08D3-FF75-1005-C855-57B6FFCB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558130" y="3806667"/>
                <a:ext cx="1350393" cy="1228610"/>
              </a:xfrm>
              <a:prstGeom prst="rect">
                <a:avLst/>
              </a:prstGeom>
            </p:spPr>
          </p:pic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FE43BFF6-4667-41E2-C632-7105D28D4B65}"/>
                  </a:ext>
                </a:extLst>
              </p:cNvPr>
              <p:cNvCxnSpPr>
                <a:cxnSpLocks/>
                <a:stCxn id="110" idx="3"/>
                <a:endCxn id="113" idx="1"/>
              </p:cNvCxnSpPr>
              <p:nvPr/>
            </p:nvCxnSpPr>
            <p:spPr>
              <a:xfrm flipV="1">
                <a:off x="2863603" y="4426600"/>
                <a:ext cx="688474" cy="11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0606908D-7929-D7EC-0F55-91FC90DFF2C6}"/>
                  </a:ext>
                </a:extLst>
              </p:cNvPr>
              <p:cNvCxnSpPr>
                <a:cxnSpLocks/>
                <a:stCxn id="114" idx="3"/>
                <a:endCxn id="115" idx="1"/>
              </p:cNvCxnSpPr>
              <p:nvPr/>
            </p:nvCxnSpPr>
            <p:spPr>
              <a:xfrm>
                <a:off x="6001916" y="4423153"/>
                <a:ext cx="668365" cy="1743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>
                <a:extLst>
                  <a:ext uri="{FF2B5EF4-FFF2-40B4-BE49-F238E27FC236}">
                    <a16:creationId xmlns:a16="http://schemas.microsoft.com/office/drawing/2014/main" id="{48574878-DFA0-FE9B-9F00-7C5483E962AD}"/>
                  </a:ext>
                </a:extLst>
              </p:cNvPr>
              <p:cNvCxnSpPr>
                <a:cxnSpLocks/>
                <a:stCxn id="115" idx="3"/>
                <a:endCxn id="116" idx="1"/>
              </p:cNvCxnSpPr>
              <p:nvPr/>
            </p:nvCxnSpPr>
            <p:spPr>
              <a:xfrm flipV="1">
                <a:off x="7613726" y="4420972"/>
                <a:ext cx="944404" cy="3924"/>
              </a:xfrm>
              <a:prstGeom prst="straightConnector1">
                <a:avLst/>
              </a:prstGeom>
              <a:ln w="19050">
                <a:solidFill>
                  <a:srgbClr val="7030A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B5CE2A9A-9E38-FE7E-E238-11274598C6A9}"/>
                  </a:ext>
                </a:extLst>
              </p:cNvPr>
              <p:cNvCxnSpPr>
                <a:cxnSpLocks/>
                <a:stCxn id="116" idx="3"/>
              </p:cNvCxnSpPr>
              <p:nvPr/>
            </p:nvCxnSpPr>
            <p:spPr>
              <a:xfrm>
                <a:off x="9908523" y="4420972"/>
                <a:ext cx="640809" cy="17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A53B215-B7FF-BEF7-7B18-5E66170FFC32}"/>
                  </a:ext>
                </a:extLst>
              </p:cNvPr>
              <p:cNvSpPr txBox="1"/>
              <p:nvPr/>
            </p:nvSpPr>
            <p:spPr>
              <a:xfrm>
                <a:off x="1581849" y="4154013"/>
                <a:ext cx="10283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Coarsen</a:t>
                </a:r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3D55793C-C5A2-1E4A-F660-E4055A0F1CC4}"/>
                  </a:ext>
                </a:extLst>
              </p:cNvPr>
              <p:cNvSpPr txBox="1"/>
              <p:nvPr/>
            </p:nvSpPr>
            <p:spPr>
              <a:xfrm>
                <a:off x="2967021" y="4153054"/>
                <a:ext cx="8631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HM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5290E11A-D620-F3B2-FF33-D6D3C105966F}"/>
                  </a:ext>
                </a:extLst>
              </p:cNvPr>
              <p:cNvSpPr txBox="1"/>
              <p:nvPr/>
            </p:nvSpPr>
            <p:spPr>
              <a:xfrm>
                <a:off x="6085766" y="4154013"/>
                <a:ext cx="8631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HM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0C0F0288-F143-D17E-8EB7-C5AAE3351A03}"/>
                  </a:ext>
                </a:extLst>
              </p:cNvPr>
              <p:cNvSpPr txBox="1"/>
              <p:nvPr/>
            </p:nvSpPr>
            <p:spPr>
              <a:xfrm>
                <a:off x="9958867" y="4155158"/>
                <a:ext cx="8631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HM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465AEC18-D520-6B9B-B41F-7B12E5DE82BD}"/>
                  </a:ext>
                </a:extLst>
              </p:cNvPr>
              <p:cNvSpPr txBox="1"/>
              <p:nvPr/>
            </p:nvSpPr>
            <p:spPr>
              <a:xfrm>
                <a:off x="4230757" y="4152155"/>
                <a:ext cx="11841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Refine</a:t>
                </a: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F24DD611-643E-9EF6-4FB0-0CAC928CCFFD}"/>
                  </a:ext>
                </a:extLst>
              </p:cNvPr>
              <p:cNvSpPr txBox="1"/>
              <p:nvPr/>
            </p:nvSpPr>
            <p:spPr>
              <a:xfrm>
                <a:off x="7688359" y="4148391"/>
                <a:ext cx="118415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Refine</a:t>
                </a: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611BAEB5-E91B-275C-A705-A99D54E2FF91}"/>
                  </a:ext>
                </a:extLst>
              </p:cNvPr>
              <p:cNvSpPr/>
              <p:nvPr/>
            </p:nvSpPr>
            <p:spPr>
              <a:xfrm>
                <a:off x="147468" y="3686174"/>
                <a:ext cx="11949282" cy="161925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6DEE731F-0E9F-F078-928E-A9A3F4947FF0}"/>
                  </a:ext>
                </a:extLst>
              </p:cNvPr>
              <p:cNvSpPr txBox="1"/>
              <p:nvPr/>
            </p:nvSpPr>
            <p:spPr>
              <a:xfrm>
                <a:off x="182137" y="5018459"/>
                <a:ext cx="22235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Initial fine scale model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734BB396-48CD-4EA7-C9C8-4DB42B11FC32}"/>
                  </a:ext>
                </a:extLst>
              </p:cNvPr>
              <p:cNvSpPr txBox="1"/>
              <p:nvPr/>
            </p:nvSpPr>
            <p:spPr>
              <a:xfrm>
                <a:off x="10232330" y="5043844"/>
                <a:ext cx="237049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Matched fine scale model</a:t>
                </a:r>
              </a:p>
            </p:txBody>
          </p:sp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58245B8A-BF35-002E-1CC7-40DE597719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589231" y="3806667"/>
                <a:ext cx="1373507" cy="1231899"/>
              </a:xfrm>
              <a:prstGeom prst="rect">
                <a:avLst/>
              </a:prstGeom>
            </p:spPr>
          </p:pic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F1E0FA8-1D40-5D96-8F63-B84B23F1CEDA}"/>
                  </a:ext>
                </a:extLst>
              </p:cNvPr>
              <p:cNvCxnSpPr>
                <a:cxnSpLocks/>
                <a:endCxn id="113" idx="0"/>
              </p:cNvCxnSpPr>
              <p:nvPr/>
            </p:nvCxnSpPr>
            <p:spPr>
              <a:xfrm>
                <a:off x="3835995" y="2813263"/>
                <a:ext cx="0" cy="1361492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A482F9A7-AEAB-576E-8907-88187398C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54289" y="2821889"/>
                <a:ext cx="0" cy="117534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E77DFD61-9117-6106-98AE-23C3980425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17972" y="2813263"/>
                <a:ext cx="0" cy="1002929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D05777DF-C1D8-B998-BC53-552279EDA3A5}"/>
                  </a:ext>
                </a:extLst>
              </p:cNvPr>
              <p:cNvSpPr txBox="1"/>
              <p:nvPr/>
            </p:nvSpPr>
            <p:spPr>
              <a:xfrm>
                <a:off x="2912105" y="2730131"/>
                <a:ext cx="2094315" cy="38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Scale 1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E9A6EA1-9251-08B8-5E60-8B6122C5E203}"/>
                  </a:ext>
                </a:extLst>
              </p:cNvPr>
              <p:cNvSpPr txBox="1"/>
              <p:nvPr/>
            </p:nvSpPr>
            <p:spPr>
              <a:xfrm>
                <a:off x="6205670" y="2711130"/>
                <a:ext cx="2094315" cy="384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Scale 2</a:t>
                </a:r>
              </a:p>
            </p:txBody>
          </p:sp>
          <p:sp>
            <p:nvSpPr>
              <p:cNvPr id="136" name="Arrow: U-Turn 135">
                <a:extLst>
                  <a:ext uri="{FF2B5EF4-FFF2-40B4-BE49-F238E27FC236}">
                    <a16:creationId xmlns:a16="http://schemas.microsoft.com/office/drawing/2014/main" id="{CBD8536A-9072-8842-76CD-921753201759}"/>
                  </a:ext>
                </a:extLst>
              </p:cNvPr>
              <p:cNvSpPr/>
              <p:nvPr/>
            </p:nvSpPr>
            <p:spPr>
              <a:xfrm>
                <a:off x="321868" y="2346474"/>
                <a:ext cx="11600481" cy="1265023"/>
              </a:xfrm>
              <a:prstGeom prst="uturnArrow">
                <a:avLst>
                  <a:gd name="adj1" fmla="val 4067"/>
                  <a:gd name="adj2" fmla="val 11360"/>
                  <a:gd name="adj3" fmla="val 29467"/>
                  <a:gd name="adj4" fmla="val 28235"/>
                  <a:gd name="adj5" fmla="val 10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B6188A73-3994-2EDD-414E-6E7E3337E54F}"/>
                </a:ext>
              </a:extLst>
            </p:cNvPr>
            <p:cNvSpPr txBox="1"/>
            <p:nvPr/>
          </p:nvSpPr>
          <p:spPr>
            <a:xfrm>
              <a:off x="14113132" y="19961739"/>
              <a:ext cx="2094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Scale 3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ADC0F66-960A-B078-4D61-390E0334AD13}"/>
                </a:ext>
              </a:extLst>
            </p:cNvPr>
            <p:cNvSpPr txBox="1"/>
            <p:nvPr/>
          </p:nvSpPr>
          <p:spPr>
            <a:xfrm>
              <a:off x="6185446" y="19016867"/>
              <a:ext cx="5651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scale model calibration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754F64BD-6F34-5236-79F4-4A9A2E852482}"/>
              </a:ext>
            </a:extLst>
          </p:cNvPr>
          <p:cNvGrpSpPr/>
          <p:nvPr/>
        </p:nvGrpSpPr>
        <p:grpSpPr>
          <a:xfrm>
            <a:off x="35531458" y="5954978"/>
            <a:ext cx="14102389" cy="3754626"/>
            <a:chOff x="2541639" y="3805703"/>
            <a:chExt cx="9392338" cy="2639995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1A53569-A3C8-B8D9-AEB9-AFFA454395B1}"/>
                </a:ext>
              </a:extLst>
            </p:cNvPr>
            <p:cNvCxnSpPr>
              <a:cxnSpLocks/>
              <a:stCxn id="197" idx="0"/>
              <a:endCxn id="189" idx="0"/>
            </p:cNvCxnSpPr>
            <p:nvPr/>
          </p:nvCxnSpPr>
          <p:spPr>
            <a:xfrm>
              <a:off x="2616644" y="4533333"/>
              <a:ext cx="1754986" cy="702396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901C26C1-99A2-6492-DB99-7AD777A79F19}"/>
                </a:ext>
              </a:extLst>
            </p:cNvPr>
            <p:cNvGrpSpPr/>
            <p:nvPr/>
          </p:nvGrpSpPr>
          <p:grpSpPr>
            <a:xfrm>
              <a:off x="2548094" y="3805703"/>
              <a:ext cx="4700589" cy="2476512"/>
              <a:chOff x="2411011" y="3805704"/>
              <a:chExt cx="4700589" cy="2476512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07627871-3BAB-680C-EC43-EACE1ED3DD7E}"/>
                  </a:ext>
                </a:extLst>
              </p:cNvPr>
              <p:cNvSpPr/>
              <p:nvPr/>
            </p:nvSpPr>
            <p:spPr>
              <a:xfrm rot="10800000" flipV="1">
                <a:off x="2931873" y="3805704"/>
                <a:ext cx="3658863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5" name="Picture 204" descr="A picture containing text, display&#10;&#10;Description automatically generated">
                <a:extLst>
                  <a:ext uri="{FF2B5EF4-FFF2-40B4-BE49-F238E27FC236}">
                    <a16:creationId xmlns:a16="http://schemas.microsoft.com/office/drawing/2014/main" id="{B8F95992-DB1F-5A6A-04CA-3398CBFEF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00" r="34287" b="7523"/>
              <a:stretch/>
            </p:blipFill>
            <p:spPr>
              <a:xfrm>
                <a:off x="2411011" y="4467224"/>
                <a:ext cx="4700589" cy="1814992"/>
              </a:xfrm>
              <a:prstGeom prst="rect">
                <a:avLst/>
              </a:prstGeom>
            </p:spPr>
          </p:pic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5F3A2C7-22BC-3E11-33F9-76A11DF09375}"/>
                </a:ext>
              </a:extLst>
            </p:cNvPr>
            <p:cNvGrpSpPr/>
            <p:nvPr/>
          </p:nvGrpSpPr>
          <p:grpSpPr>
            <a:xfrm>
              <a:off x="7216454" y="4220748"/>
              <a:ext cx="4132460" cy="2224950"/>
              <a:chOff x="7230462" y="4220749"/>
              <a:chExt cx="4132460" cy="2224950"/>
            </a:xfrm>
          </p:grpSpPr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971791B5-6D81-E3BA-6FB6-00A4DDB01CFD}"/>
                  </a:ext>
                </a:extLst>
              </p:cNvPr>
              <p:cNvGrpSpPr/>
              <p:nvPr/>
            </p:nvGrpSpPr>
            <p:grpSpPr>
              <a:xfrm>
                <a:off x="7256322" y="4445563"/>
                <a:ext cx="4106600" cy="2000136"/>
                <a:chOff x="7256322" y="4445563"/>
                <a:chExt cx="4106600" cy="2000136"/>
              </a:xfrm>
            </p:grpSpPr>
            <p:pic>
              <p:nvPicPr>
                <p:cNvPr id="202" name="Picture 201" descr="A picture containing text, monitor&#10;&#10;Description automatically generated">
                  <a:extLst>
                    <a:ext uri="{FF2B5EF4-FFF2-40B4-BE49-F238E27FC236}">
                      <a16:creationId xmlns:a16="http://schemas.microsoft.com/office/drawing/2014/main" id="{34BEF3AB-F66F-4B0B-97F1-ED18AABFD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795" t="6696" r="34602"/>
                <a:stretch/>
              </p:blipFill>
              <p:spPr>
                <a:xfrm>
                  <a:off x="7256322" y="4447471"/>
                  <a:ext cx="2256064" cy="1998228"/>
                </a:xfrm>
                <a:prstGeom prst="rect">
                  <a:avLst/>
                </a:prstGeom>
              </p:spPr>
            </p:pic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DEF46E76-DEED-980D-0168-D0F1103AE056}"/>
                    </a:ext>
                  </a:extLst>
                </p:cNvPr>
                <p:cNvSpPr/>
                <p:nvPr/>
              </p:nvSpPr>
              <p:spPr>
                <a:xfrm rot="10800000" flipV="1">
                  <a:off x="7704059" y="4445563"/>
                  <a:ext cx="3658863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2301DEF3-FEF0-7EC4-F11E-E0324EF90C6A}"/>
                  </a:ext>
                </a:extLst>
              </p:cNvPr>
              <p:cNvSpPr txBox="1"/>
              <p:nvPr/>
            </p:nvSpPr>
            <p:spPr>
              <a:xfrm>
                <a:off x="7230462" y="4220749"/>
                <a:ext cx="2406904" cy="2874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Multiscale inversion, 16</a:t>
                </a:r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×</a:t>
                </a:r>
                <a:r>
                  <a:rPr lang="en-US" sz="20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16</a:t>
                </a:r>
              </a:p>
            </p:txBody>
          </p:sp>
        </p:grpSp>
        <p:pic>
          <p:nvPicPr>
            <p:cNvPr id="147" name="Picture 146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7513F074-7C2D-4E4D-7EA5-2188D6F8BD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56" t="6806" r="34141" b="6574"/>
            <a:stretch/>
          </p:blipFill>
          <p:spPr>
            <a:xfrm>
              <a:off x="9549726" y="4447024"/>
              <a:ext cx="2254837" cy="1854070"/>
            </a:xfrm>
            <a:prstGeom prst="rect">
              <a:avLst/>
            </a:prstGeom>
          </p:spPr>
        </p:pic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3510DA8E-06BA-0C75-F977-DD404300412D}"/>
                </a:ext>
              </a:extLst>
            </p:cNvPr>
            <p:cNvGrpSpPr/>
            <p:nvPr/>
          </p:nvGrpSpPr>
          <p:grpSpPr>
            <a:xfrm>
              <a:off x="2541639" y="4473866"/>
              <a:ext cx="75005" cy="597814"/>
              <a:chOff x="2411007" y="4491284"/>
              <a:chExt cx="75005" cy="597814"/>
            </a:xfrm>
          </p:grpSpPr>
          <p:sp>
            <p:nvSpPr>
              <p:cNvPr id="197" name="Isosceles Triangle 196">
                <a:extLst>
                  <a:ext uri="{FF2B5EF4-FFF2-40B4-BE49-F238E27FC236}">
                    <a16:creationId xmlns:a16="http://schemas.microsoft.com/office/drawing/2014/main" id="{79374B3A-8F3D-7F17-BE57-17672045AFEF}"/>
                  </a:ext>
                </a:extLst>
              </p:cNvPr>
              <p:cNvSpPr/>
              <p:nvPr/>
            </p:nvSpPr>
            <p:spPr>
              <a:xfrm rot="5400000">
                <a:off x="2389044" y="4513250"/>
                <a:ext cx="118934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Isosceles Triangle 197">
                <a:extLst>
                  <a:ext uri="{FF2B5EF4-FFF2-40B4-BE49-F238E27FC236}">
                    <a16:creationId xmlns:a16="http://schemas.microsoft.com/office/drawing/2014/main" id="{CBCDDAA2-F38A-CC58-EACF-3B5A371C1D8F}"/>
                  </a:ext>
                </a:extLst>
              </p:cNvPr>
              <p:cNvSpPr/>
              <p:nvPr/>
            </p:nvSpPr>
            <p:spPr>
              <a:xfrm rot="5400000">
                <a:off x="2389042" y="4740659"/>
                <a:ext cx="118935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Isosceles Triangle 198">
                <a:extLst>
                  <a:ext uri="{FF2B5EF4-FFF2-40B4-BE49-F238E27FC236}">
                    <a16:creationId xmlns:a16="http://schemas.microsoft.com/office/drawing/2014/main" id="{3325C377-E99C-DF08-3116-57991642AC95}"/>
                  </a:ext>
                </a:extLst>
              </p:cNvPr>
              <p:cNvSpPr/>
              <p:nvPr/>
            </p:nvSpPr>
            <p:spPr>
              <a:xfrm rot="5400000">
                <a:off x="2385719" y="4988806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2647CE7D-7F8E-D701-4BE0-BC2AAABCBE6E}"/>
                </a:ext>
              </a:extLst>
            </p:cNvPr>
            <p:cNvGrpSpPr/>
            <p:nvPr/>
          </p:nvGrpSpPr>
          <p:grpSpPr>
            <a:xfrm>
              <a:off x="2541639" y="5174445"/>
              <a:ext cx="75005" cy="580396"/>
              <a:chOff x="2411007" y="4508702"/>
              <a:chExt cx="75005" cy="580396"/>
            </a:xfrm>
          </p:grpSpPr>
          <p:sp>
            <p:nvSpPr>
              <p:cNvPr id="194" name="Isosceles Triangle 193">
                <a:extLst>
                  <a:ext uri="{FF2B5EF4-FFF2-40B4-BE49-F238E27FC236}">
                    <a16:creationId xmlns:a16="http://schemas.microsoft.com/office/drawing/2014/main" id="{950BA638-7E0E-4952-CDED-06D56B25CC29}"/>
                  </a:ext>
                </a:extLst>
              </p:cNvPr>
              <p:cNvSpPr/>
              <p:nvPr/>
            </p:nvSpPr>
            <p:spPr>
              <a:xfrm rot="5400000">
                <a:off x="2389044" y="4530668"/>
                <a:ext cx="118934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Isosceles Triangle 194">
                <a:extLst>
                  <a:ext uri="{FF2B5EF4-FFF2-40B4-BE49-F238E27FC236}">
                    <a16:creationId xmlns:a16="http://schemas.microsoft.com/office/drawing/2014/main" id="{DB1DE613-D847-D585-F229-8EE452172B0C}"/>
                  </a:ext>
                </a:extLst>
              </p:cNvPr>
              <p:cNvSpPr/>
              <p:nvPr/>
            </p:nvSpPr>
            <p:spPr>
              <a:xfrm rot="5400000">
                <a:off x="2389042" y="4758077"/>
                <a:ext cx="118935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Isosceles Triangle 195">
                <a:extLst>
                  <a:ext uri="{FF2B5EF4-FFF2-40B4-BE49-F238E27FC236}">
                    <a16:creationId xmlns:a16="http://schemas.microsoft.com/office/drawing/2014/main" id="{275B8B36-8F91-13A9-462D-8FA70891B5A0}"/>
                  </a:ext>
                </a:extLst>
              </p:cNvPr>
              <p:cNvSpPr/>
              <p:nvPr/>
            </p:nvSpPr>
            <p:spPr>
              <a:xfrm rot="5400000">
                <a:off x="2385719" y="4988806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0" name="Isosceles Triangle 149">
              <a:extLst>
                <a:ext uri="{FF2B5EF4-FFF2-40B4-BE49-F238E27FC236}">
                  <a16:creationId xmlns:a16="http://schemas.microsoft.com/office/drawing/2014/main" id="{F1A4483B-9B1D-8183-90A0-06368C843F8C}"/>
                </a:ext>
              </a:extLst>
            </p:cNvPr>
            <p:cNvSpPr/>
            <p:nvPr/>
          </p:nvSpPr>
          <p:spPr>
            <a:xfrm rot="5400000">
              <a:off x="2521894" y="5882895"/>
              <a:ext cx="125580" cy="750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Isosceles Triangle 150">
              <a:extLst>
                <a:ext uri="{FF2B5EF4-FFF2-40B4-BE49-F238E27FC236}">
                  <a16:creationId xmlns:a16="http://schemas.microsoft.com/office/drawing/2014/main" id="{04645257-28B6-66DE-D9BB-2A0BA580E4DA}"/>
                </a:ext>
              </a:extLst>
            </p:cNvPr>
            <p:cNvSpPr/>
            <p:nvPr/>
          </p:nvSpPr>
          <p:spPr>
            <a:xfrm rot="5400000">
              <a:off x="2521896" y="6105475"/>
              <a:ext cx="125580" cy="750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0C8E53EF-C5D8-1EB8-60ED-13F7AF165DB3}"/>
                </a:ext>
              </a:extLst>
            </p:cNvPr>
            <p:cNvGrpSpPr/>
            <p:nvPr/>
          </p:nvGrpSpPr>
          <p:grpSpPr>
            <a:xfrm rot="10800000">
              <a:off x="4371628" y="5625370"/>
              <a:ext cx="75005" cy="597814"/>
              <a:chOff x="2411007" y="4491284"/>
              <a:chExt cx="75005" cy="597814"/>
            </a:xfrm>
          </p:grpSpPr>
          <p:sp>
            <p:nvSpPr>
              <p:cNvPr id="191" name="Isosceles Triangle 190">
                <a:extLst>
                  <a:ext uri="{FF2B5EF4-FFF2-40B4-BE49-F238E27FC236}">
                    <a16:creationId xmlns:a16="http://schemas.microsoft.com/office/drawing/2014/main" id="{667A5509-2D88-B0B7-D768-0CDF1648F646}"/>
                  </a:ext>
                </a:extLst>
              </p:cNvPr>
              <p:cNvSpPr/>
              <p:nvPr/>
            </p:nvSpPr>
            <p:spPr>
              <a:xfrm rot="5400000">
                <a:off x="2389044" y="4513250"/>
                <a:ext cx="118934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Isosceles Triangle 191">
                <a:extLst>
                  <a:ext uri="{FF2B5EF4-FFF2-40B4-BE49-F238E27FC236}">
                    <a16:creationId xmlns:a16="http://schemas.microsoft.com/office/drawing/2014/main" id="{D7E077D5-84E2-7F56-44C7-791E7A7AD50F}"/>
                  </a:ext>
                </a:extLst>
              </p:cNvPr>
              <p:cNvSpPr/>
              <p:nvPr/>
            </p:nvSpPr>
            <p:spPr>
              <a:xfrm rot="5400000">
                <a:off x="2389042" y="4740659"/>
                <a:ext cx="118935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Isosceles Triangle 192">
                <a:extLst>
                  <a:ext uri="{FF2B5EF4-FFF2-40B4-BE49-F238E27FC236}">
                    <a16:creationId xmlns:a16="http://schemas.microsoft.com/office/drawing/2014/main" id="{D5086CFA-BA0E-E325-765A-28F055008983}"/>
                  </a:ext>
                </a:extLst>
              </p:cNvPr>
              <p:cNvSpPr/>
              <p:nvPr/>
            </p:nvSpPr>
            <p:spPr>
              <a:xfrm rot="5400000">
                <a:off x="2385719" y="4988806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FC6B673D-1CF8-8AA3-88D4-7C9A6A9C2076}"/>
                </a:ext>
              </a:extLst>
            </p:cNvPr>
            <p:cNvGrpSpPr/>
            <p:nvPr/>
          </p:nvGrpSpPr>
          <p:grpSpPr>
            <a:xfrm rot="10800000">
              <a:off x="4371628" y="4942209"/>
              <a:ext cx="75005" cy="580396"/>
              <a:chOff x="2411007" y="4508702"/>
              <a:chExt cx="75005" cy="580396"/>
            </a:xfrm>
          </p:grpSpPr>
          <p:sp>
            <p:nvSpPr>
              <p:cNvPr id="188" name="Isosceles Triangle 187">
                <a:extLst>
                  <a:ext uri="{FF2B5EF4-FFF2-40B4-BE49-F238E27FC236}">
                    <a16:creationId xmlns:a16="http://schemas.microsoft.com/office/drawing/2014/main" id="{97898F01-4B15-5482-01C5-1B16DC120807}"/>
                  </a:ext>
                </a:extLst>
              </p:cNvPr>
              <p:cNvSpPr/>
              <p:nvPr/>
            </p:nvSpPr>
            <p:spPr>
              <a:xfrm rot="5400000">
                <a:off x="2389044" y="4530668"/>
                <a:ext cx="118934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Isosceles Triangle 188">
                <a:extLst>
                  <a:ext uri="{FF2B5EF4-FFF2-40B4-BE49-F238E27FC236}">
                    <a16:creationId xmlns:a16="http://schemas.microsoft.com/office/drawing/2014/main" id="{33981395-34CD-A006-EC81-A0DC938464FA}"/>
                  </a:ext>
                </a:extLst>
              </p:cNvPr>
              <p:cNvSpPr/>
              <p:nvPr/>
            </p:nvSpPr>
            <p:spPr>
              <a:xfrm rot="5400000">
                <a:off x="2389042" y="4758077"/>
                <a:ext cx="118935" cy="75002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Isosceles Triangle 189">
                <a:extLst>
                  <a:ext uri="{FF2B5EF4-FFF2-40B4-BE49-F238E27FC236}">
                    <a16:creationId xmlns:a16="http://schemas.microsoft.com/office/drawing/2014/main" id="{E7E508C3-24C9-DD0D-A8AF-C0BE377B5B26}"/>
                  </a:ext>
                </a:extLst>
              </p:cNvPr>
              <p:cNvSpPr/>
              <p:nvPr/>
            </p:nvSpPr>
            <p:spPr>
              <a:xfrm rot="5400000">
                <a:off x="2385719" y="4988806"/>
                <a:ext cx="125580" cy="750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53F30106-64BF-A456-0BFD-418804F327E8}"/>
                </a:ext>
              </a:extLst>
            </p:cNvPr>
            <p:cNvSpPr/>
            <p:nvPr/>
          </p:nvSpPr>
          <p:spPr>
            <a:xfrm rot="16200000">
              <a:off x="4340798" y="4739152"/>
              <a:ext cx="125580" cy="750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Isosceles Triangle 154">
              <a:extLst>
                <a:ext uri="{FF2B5EF4-FFF2-40B4-BE49-F238E27FC236}">
                  <a16:creationId xmlns:a16="http://schemas.microsoft.com/office/drawing/2014/main" id="{01B243B6-9002-1A61-7554-17E23215BFE4}"/>
                </a:ext>
              </a:extLst>
            </p:cNvPr>
            <p:cNvSpPr/>
            <p:nvPr/>
          </p:nvSpPr>
          <p:spPr>
            <a:xfrm rot="16200000">
              <a:off x="4340796" y="4516572"/>
              <a:ext cx="125580" cy="750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82F8CABB-71A9-66A6-7384-90D0A4EC68A0}"/>
                </a:ext>
              </a:extLst>
            </p:cNvPr>
            <p:cNvCxnSpPr>
              <a:cxnSpLocks/>
              <a:stCxn id="197" idx="0"/>
              <a:endCxn id="154" idx="0"/>
            </p:cNvCxnSpPr>
            <p:nvPr/>
          </p:nvCxnSpPr>
          <p:spPr>
            <a:xfrm>
              <a:off x="2616644" y="4533333"/>
              <a:ext cx="1749443" cy="243321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9C7AB1EE-3085-0756-55CE-ADE715138C7E}"/>
                </a:ext>
              </a:extLst>
            </p:cNvPr>
            <p:cNvCxnSpPr>
              <a:cxnSpLocks/>
              <a:stCxn id="198" idx="0"/>
              <a:endCxn id="190" idx="0"/>
            </p:cNvCxnSpPr>
            <p:nvPr/>
          </p:nvCxnSpPr>
          <p:spPr>
            <a:xfrm>
              <a:off x="2616643" y="4760743"/>
              <a:ext cx="1754987" cy="244257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76A4522-5054-B417-91BE-D3433C09D696}"/>
                </a:ext>
              </a:extLst>
            </p:cNvPr>
            <p:cNvCxnSpPr>
              <a:cxnSpLocks/>
              <a:stCxn id="199" idx="0"/>
              <a:endCxn id="189" idx="0"/>
            </p:cNvCxnSpPr>
            <p:nvPr/>
          </p:nvCxnSpPr>
          <p:spPr>
            <a:xfrm>
              <a:off x="2616643" y="5008890"/>
              <a:ext cx="1754987" cy="226839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0B36F7-363D-EA2C-58BC-31F2CA52F001}"/>
                </a:ext>
              </a:extLst>
            </p:cNvPr>
            <p:cNvCxnSpPr>
              <a:cxnSpLocks/>
              <a:stCxn id="194" idx="0"/>
              <a:endCxn id="188" idx="0"/>
            </p:cNvCxnSpPr>
            <p:nvPr/>
          </p:nvCxnSpPr>
          <p:spPr>
            <a:xfrm>
              <a:off x="2616644" y="5233912"/>
              <a:ext cx="1754984" cy="229226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A1B6878-5B21-EAAB-AA35-28EC7B519A62}"/>
                </a:ext>
              </a:extLst>
            </p:cNvPr>
            <p:cNvCxnSpPr>
              <a:cxnSpLocks/>
              <a:stCxn id="195" idx="0"/>
              <a:endCxn id="193" idx="0"/>
            </p:cNvCxnSpPr>
            <p:nvPr/>
          </p:nvCxnSpPr>
          <p:spPr>
            <a:xfrm>
              <a:off x="2616643" y="5461322"/>
              <a:ext cx="1754987" cy="226839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CBD8804-768A-9C99-372D-E45A06DA04B2}"/>
                </a:ext>
              </a:extLst>
            </p:cNvPr>
            <p:cNvCxnSpPr>
              <a:cxnSpLocks/>
              <a:stCxn id="196" idx="0"/>
              <a:endCxn id="192" idx="0"/>
            </p:cNvCxnSpPr>
            <p:nvPr/>
          </p:nvCxnSpPr>
          <p:spPr>
            <a:xfrm>
              <a:off x="2616643" y="5692051"/>
              <a:ext cx="1754987" cy="244257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AC87851-9C54-B6B4-FBC9-CDD84280C933}"/>
                </a:ext>
              </a:extLst>
            </p:cNvPr>
            <p:cNvCxnSpPr>
              <a:cxnSpLocks/>
              <a:stCxn id="150" idx="0"/>
              <a:endCxn id="191" idx="0"/>
            </p:cNvCxnSpPr>
            <p:nvPr/>
          </p:nvCxnSpPr>
          <p:spPr>
            <a:xfrm>
              <a:off x="2622186" y="5920397"/>
              <a:ext cx="1749442" cy="24332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52F36F6-515D-D2BF-B9B4-9E54C31FEE8A}"/>
                </a:ext>
              </a:extLst>
            </p:cNvPr>
            <p:cNvCxnSpPr>
              <a:cxnSpLocks/>
              <a:stCxn id="151" idx="0"/>
              <a:endCxn id="192" idx="0"/>
            </p:cNvCxnSpPr>
            <p:nvPr/>
          </p:nvCxnSpPr>
          <p:spPr>
            <a:xfrm flipV="1">
              <a:off x="2622188" y="5936308"/>
              <a:ext cx="1749442" cy="206669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4263671-01AD-4F5D-7063-842E8F8B68F4}"/>
                </a:ext>
              </a:extLst>
            </p:cNvPr>
            <p:cNvCxnSpPr>
              <a:cxnSpLocks/>
              <a:endCxn id="193" idx="0"/>
            </p:cNvCxnSpPr>
            <p:nvPr/>
          </p:nvCxnSpPr>
          <p:spPr>
            <a:xfrm flipV="1">
              <a:off x="2659689" y="5688161"/>
              <a:ext cx="1711941" cy="232235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8B8EC9F-E7D2-34BC-7E98-E9C41182ECC5}"/>
                </a:ext>
              </a:extLst>
            </p:cNvPr>
            <p:cNvCxnSpPr>
              <a:cxnSpLocks/>
              <a:stCxn id="196" idx="0"/>
              <a:endCxn id="188" idx="0"/>
            </p:cNvCxnSpPr>
            <p:nvPr/>
          </p:nvCxnSpPr>
          <p:spPr>
            <a:xfrm flipV="1">
              <a:off x="2616643" y="5463138"/>
              <a:ext cx="1754985" cy="228913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99EAEE5-6918-C250-D289-14D0C285461B}"/>
                </a:ext>
              </a:extLst>
            </p:cNvPr>
            <p:cNvCxnSpPr>
              <a:cxnSpLocks/>
              <a:stCxn id="195" idx="0"/>
              <a:endCxn id="189" idx="0"/>
            </p:cNvCxnSpPr>
            <p:nvPr/>
          </p:nvCxnSpPr>
          <p:spPr>
            <a:xfrm flipV="1">
              <a:off x="2616643" y="5235729"/>
              <a:ext cx="1754987" cy="225593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D0862F5-F6F6-B83D-225E-E19D0343C9F8}"/>
                </a:ext>
              </a:extLst>
            </p:cNvPr>
            <p:cNvCxnSpPr>
              <a:cxnSpLocks/>
              <a:stCxn id="194" idx="0"/>
              <a:endCxn id="190" idx="0"/>
            </p:cNvCxnSpPr>
            <p:nvPr/>
          </p:nvCxnSpPr>
          <p:spPr>
            <a:xfrm flipV="1">
              <a:off x="2616644" y="5005000"/>
              <a:ext cx="1754986" cy="228912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90FE748B-3A53-3AC1-2A76-0B0E9A8EC5BE}"/>
                </a:ext>
              </a:extLst>
            </p:cNvPr>
            <p:cNvCxnSpPr>
              <a:cxnSpLocks/>
              <a:stCxn id="199" idx="0"/>
              <a:endCxn id="154" idx="0"/>
            </p:cNvCxnSpPr>
            <p:nvPr/>
          </p:nvCxnSpPr>
          <p:spPr>
            <a:xfrm flipV="1">
              <a:off x="2616643" y="4776654"/>
              <a:ext cx="1749444" cy="232236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BBD7980-8C47-FD43-0D33-C85E3D940858}"/>
                </a:ext>
              </a:extLst>
            </p:cNvPr>
            <p:cNvCxnSpPr>
              <a:cxnSpLocks/>
              <a:stCxn id="198" idx="0"/>
              <a:endCxn id="155" idx="0"/>
            </p:cNvCxnSpPr>
            <p:nvPr/>
          </p:nvCxnSpPr>
          <p:spPr>
            <a:xfrm flipV="1">
              <a:off x="2616643" y="4554074"/>
              <a:ext cx="1749442" cy="206669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4DE2570-EC8B-61BF-45A9-83D32C1AE097}"/>
                </a:ext>
              </a:extLst>
            </p:cNvPr>
            <p:cNvCxnSpPr>
              <a:cxnSpLocks/>
              <a:stCxn id="197" idx="0"/>
              <a:endCxn id="193" idx="0"/>
            </p:cNvCxnSpPr>
            <p:nvPr/>
          </p:nvCxnSpPr>
          <p:spPr>
            <a:xfrm>
              <a:off x="2616644" y="4533333"/>
              <a:ext cx="1754986" cy="1154828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EE716CF7-024D-441E-DD26-C6556B87D1AD}"/>
                </a:ext>
              </a:extLst>
            </p:cNvPr>
            <p:cNvCxnSpPr>
              <a:cxnSpLocks/>
              <a:stCxn id="197" idx="0"/>
              <a:endCxn id="191" idx="0"/>
            </p:cNvCxnSpPr>
            <p:nvPr/>
          </p:nvCxnSpPr>
          <p:spPr>
            <a:xfrm>
              <a:off x="2616644" y="4533333"/>
              <a:ext cx="1754984" cy="1630384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E34398E-48A6-B423-80A5-6BBA165A953C}"/>
                </a:ext>
              </a:extLst>
            </p:cNvPr>
            <p:cNvCxnSpPr>
              <a:cxnSpLocks/>
              <a:stCxn id="198" idx="0"/>
              <a:endCxn id="189" idx="0"/>
            </p:cNvCxnSpPr>
            <p:nvPr/>
          </p:nvCxnSpPr>
          <p:spPr>
            <a:xfrm>
              <a:off x="2616643" y="4760743"/>
              <a:ext cx="1754987" cy="474986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C10466C-069C-523E-FA98-6F838160D2D7}"/>
                </a:ext>
              </a:extLst>
            </p:cNvPr>
            <p:cNvCxnSpPr>
              <a:cxnSpLocks/>
              <a:stCxn id="198" idx="0"/>
              <a:endCxn id="193" idx="0"/>
            </p:cNvCxnSpPr>
            <p:nvPr/>
          </p:nvCxnSpPr>
          <p:spPr>
            <a:xfrm>
              <a:off x="2616643" y="4760743"/>
              <a:ext cx="1754987" cy="927418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02516F1-7BCE-9A27-6E6C-88857510F616}"/>
                </a:ext>
              </a:extLst>
            </p:cNvPr>
            <p:cNvCxnSpPr>
              <a:cxnSpLocks/>
              <a:stCxn id="199" idx="0"/>
              <a:endCxn id="191" idx="0"/>
            </p:cNvCxnSpPr>
            <p:nvPr/>
          </p:nvCxnSpPr>
          <p:spPr>
            <a:xfrm>
              <a:off x="2616643" y="5008890"/>
              <a:ext cx="1754985" cy="1154827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0A3E246-C908-8D15-7A6D-43802E574884}"/>
                </a:ext>
              </a:extLst>
            </p:cNvPr>
            <p:cNvCxnSpPr>
              <a:cxnSpLocks/>
              <a:stCxn id="194" idx="0"/>
            </p:cNvCxnSpPr>
            <p:nvPr/>
          </p:nvCxnSpPr>
          <p:spPr>
            <a:xfrm flipV="1">
              <a:off x="2616644" y="4556644"/>
              <a:ext cx="1749440" cy="677268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E29B716-499A-87D7-B09D-68D51A80715F}"/>
                </a:ext>
              </a:extLst>
            </p:cNvPr>
            <p:cNvCxnSpPr>
              <a:cxnSpLocks/>
              <a:stCxn id="195" idx="0"/>
              <a:endCxn id="190" idx="0"/>
            </p:cNvCxnSpPr>
            <p:nvPr/>
          </p:nvCxnSpPr>
          <p:spPr>
            <a:xfrm flipV="1">
              <a:off x="2616643" y="5005000"/>
              <a:ext cx="1754987" cy="456322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E6AE0F7E-8360-590F-6ECF-2CADD2AD87D6}"/>
                </a:ext>
              </a:extLst>
            </p:cNvPr>
            <p:cNvCxnSpPr>
              <a:cxnSpLocks/>
              <a:stCxn id="196" idx="0"/>
              <a:endCxn id="193" idx="0"/>
            </p:cNvCxnSpPr>
            <p:nvPr/>
          </p:nvCxnSpPr>
          <p:spPr>
            <a:xfrm flipV="1">
              <a:off x="2616643" y="5688161"/>
              <a:ext cx="1754987" cy="389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E38214CF-E062-8562-08B6-846A35FA3296}"/>
                </a:ext>
              </a:extLst>
            </p:cNvPr>
            <p:cNvCxnSpPr>
              <a:cxnSpLocks/>
              <a:stCxn id="150" idx="0"/>
              <a:endCxn id="192" idx="0"/>
            </p:cNvCxnSpPr>
            <p:nvPr/>
          </p:nvCxnSpPr>
          <p:spPr>
            <a:xfrm>
              <a:off x="2622186" y="5920397"/>
              <a:ext cx="1749444" cy="15911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C60F4A6-7719-9B77-7EFD-DE414EE42550}"/>
                </a:ext>
              </a:extLst>
            </p:cNvPr>
            <p:cNvCxnSpPr>
              <a:cxnSpLocks/>
              <a:stCxn id="151" idx="0"/>
              <a:endCxn id="191" idx="0"/>
            </p:cNvCxnSpPr>
            <p:nvPr/>
          </p:nvCxnSpPr>
          <p:spPr>
            <a:xfrm>
              <a:off x="2622188" y="6142977"/>
              <a:ext cx="1749440" cy="20740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FE8FC377-D0BC-0BE1-1301-4C72870E0460}"/>
                </a:ext>
              </a:extLst>
            </p:cNvPr>
            <p:cNvCxnSpPr>
              <a:cxnSpLocks/>
              <a:stCxn id="151" idx="0"/>
              <a:endCxn id="188" idx="0"/>
            </p:cNvCxnSpPr>
            <p:nvPr/>
          </p:nvCxnSpPr>
          <p:spPr>
            <a:xfrm flipV="1">
              <a:off x="2622188" y="5463138"/>
              <a:ext cx="1749440" cy="679839"/>
            </a:xfrm>
            <a:prstGeom prst="line">
              <a:avLst/>
            </a:prstGeom>
            <a:ln w="63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6AA979D3-5013-9F2F-0F36-F84A3250F2BA}"/>
                </a:ext>
              </a:extLst>
            </p:cNvPr>
            <p:cNvSpPr/>
            <p:nvPr/>
          </p:nvSpPr>
          <p:spPr>
            <a:xfrm>
              <a:off x="4924514" y="4265400"/>
              <a:ext cx="6891665" cy="2053634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E6F5987-3A05-9A06-3B46-8CB3A97D7F8E}"/>
                </a:ext>
              </a:extLst>
            </p:cNvPr>
            <p:cNvSpPr/>
            <p:nvPr/>
          </p:nvSpPr>
          <p:spPr>
            <a:xfrm>
              <a:off x="9822880" y="4439582"/>
              <a:ext cx="1820480" cy="598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955B918D-2981-6631-E68C-E47135DF4D50}"/>
                </a:ext>
              </a:extLst>
            </p:cNvPr>
            <p:cNvSpPr txBox="1"/>
            <p:nvPr/>
          </p:nvSpPr>
          <p:spPr>
            <a:xfrm>
              <a:off x="9599313" y="4232792"/>
              <a:ext cx="2334664" cy="28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Multiscale inversion, 8</a:t>
              </a:r>
              <a:r>
                <a:rPr lang="en-US" sz="200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×</a:t>
              </a: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D53EBC4D-D91D-C0DC-2BDD-15F0ECE3AA09}"/>
                </a:ext>
              </a:extLst>
            </p:cNvPr>
            <p:cNvSpPr/>
            <p:nvPr/>
          </p:nvSpPr>
          <p:spPr>
            <a:xfrm>
              <a:off x="2978689" y="4441582"/>
              <a:ext cx="1387395" cy="45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3B37EBC7-0472-2E6C-96CC-ACE1B10FA7E6}"/>
                </a:ext>
              </a:extLst>
            </p:cNvPr>
            <p:cNvSpPr txBox="1"/>
            <p:nvPr/>
          </p:nvSpPr>
          <p:spPr>
            <a:xfrm>
              <a:off x="2653338" y="4176826"/>
              <a:ext cx="1950720" cy="375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Reference model</a:t>
              </a:r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28777720-0554-2DBC-39F6-145D0850C698}"/>
                </a:ext>
              </a:extLst>
            </p:cNvPr>
            <p:cNvSpPr/>
            <p:nvPr/>
          </p:nvSpPr>
          <p:spPr>
            <a:xfrm>
              <a:off x="5249278" y="4424166"/>
              <a:ext cx="1266116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046E535E-648E-E09A-278B-6A2CAFE2EB9B}"/>
                </a:ext>
              </a:extLst>
            </p:cNvPr>
            <p:cNvSpPr txBox="1"/>
            <p:nvPr/>
          </p:nvSpPr>
          <p:spPr>
            <a:xfrm>
              <a:off x="4918312" y="4212955"/>
              <a:ext cx="2437594" cy="287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Multiscale inversion, 32×32</a:t>
              </a:r>
            </a:p>
          </p:txBody>
        </p:sp>
      </p:grpSp>
      <p:pic>
        <p:nvPicPr>
          <p:cNvPr id="216" name="Picture 21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F7CAE6E8-6DC5-55C0-DDF7-5A63D782291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" t="8613" r="68764" b="7925"/>
          <a:stretch/>
        </p:blipFill>
        <p:spPr>
          <a:xfrm>
            <a:off x="36329651" y="13525506"/>
            <a:ext cx="4006680" cy="27629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419D051-3C4D-B163-D211-0105C3DDF21E}"/>
                  </a:ext>
                </a:extLst>
              </p:cNvPr>
              <p:cNvSpPr txBox="1"/>
              <p:nvPr/>
            </p:nvSpPr>
            <p:spPr>
              <a:xfrm>
                <a:off x="42791139" y="12804362"/>
                <a:ext cx="3654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Multiscale Inversion,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D419D051-3C4D-B163-D211-0105C3DDF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1139" y="12804362"/>
                <a:ext cx="3654053" cy="369332"/>
              </a:xfrm>
              <a:prstGeom prst="rect">
                <a:avLst/>
              </a:prstGeom>
              <a:blipFill>
                <a:blip r:embed="rId33"/>
                <a:stretch>
                  <a:fillRect l="-150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322076BA-0B20-10C6-FB6A-A16B1375B79B}"/>
                  </a:ext>
                </a:extLst>
              </p:cNvPr>
              <p:cNvSpPr txBox="1"/>
              <p:nvPr/>
            </p:nvSpPr>
            <p:spPr>
              <a:xfrm>
                <a:off x="47070191" y="12796549"/>
                <a:ext cx="31451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Multiscale Inversion,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sz="1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322076BA-0B20-10C6-FB6A-A16B1375B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191" y="12796549"/>
                <a:ext cx="3145114" cy="369332"/>
              </a:xfrm>
              <a:prstGeom prst="rect">
                <a:avLst/>
              </a:prstGeom>
              <a:blipFill>
                <a:blip r:embed="rId34"/>
                <a:stretch>
                  <a:fillRect l="-1550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D517CE-10C8-A0FA-A2C5-0BCE1A6A59E6}"/>
                  </a:ext>
                </a:extLst>
              </p:cNvPr>
              <p:cNvSpPr txBox="1"/>
              <p:nvPr/>
            </p:nvSpPr>
            <p:spPr>
              <a:xfrm>
                <a:off x="36481771" y="13094415"/>
                <a:ext cx="3843069" cy="496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Reference model,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𝒓𝒆𝒇</m:t>
                        </m:r>
                      </m:sub>
                    </m:sSub>
                  </m:oMath>
                </a14:m>
                <a:endParaRPr lang="en-US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5ED517CE-10C8-A0FA-A2C5-0BCE1A6A59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1771" y="13094415"/>
                <a:ext cx="3843069" cy="496674"/>
              </a:xfrm>
              <a:prstGeom prst="rect">
                <a:avLst/>
              </a:prstGeom>
              <a:blipFill>
                <a:blip r:embed="rId35"/>
                <a:stretch>
                  <a:fillRect l="-2540" t="-9756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9F72790-88F8-C924-8F0F-B4737A620FCF}"/>
                  </a:ext>
                </a:extLst>
              </p:cNvPr>
              <p:cNvSpPr txBox="1"/>
              <p:nvPr/>
            </p:nvSpPr>
            <p:spPr>
              <a:xfrm>
                <a:off x="42745540" y="15403100"/>
                <a:ext cx="3213248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𝒓𝒆𝒇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𝟏𝟔</m:t>
                        </m:r>
                      </m:sub>
                    </m:sSub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9F72790-88F8-C924-8F0F-B4737A620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5540" y="15403100"/>
                <a:ext cx="3213248" cy="395558"/>
              </a:xfrm>
              <a:prstGeom prst="rect">
                <a:avLst/>
              </a:prstGeom>
              <a:blipFill>
                <a:blip r:embed="rId36"/>
                <a:stretch>
                  <a:fillRect l="-1518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0761356-463B-4DBD-289A-FCFF32BDA096}"/>
                  </a:ext>
                </a:extLst>
              </p:cNvPr>
              <p:cNvSpPr txBox="1"/>
              <p:nvPr/>
            </p:nvSpPr>
            <p:spPr>
              <a:xfrm>
                <a:off x="47071526" y="15402886"/>
                <a:ext cx="3213248" cy="395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Residual: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𝒓𝒆𝒇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𝒎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𝒙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𝟖</m:t>
                        </m:r>
                      </m:sub>
                    </m:sSub>
                  </m:oMath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C0761356-463B-4DBD-289A-FCFF32BDA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1526" y="15402886"/>
                <a:ext cx="3213248" cy="395558"/>
              </a:xfrm>
              <a:prstGeom prst="rect">
                <a:avLst/>
              </a:prstGeom>
              <a:blipFill>
                <a:blip r:embed="rId37"/>
                <a:stretch>
                  <a:fillRect l="-1708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6" name="Rectangle 315">
            <a:extLst>
              <a:ext uri="{FF2B5EF4-FFF2-40B4-BE49-F238E27FC236}">
                <a16:creationId xmlns:a16="http://schemas.microsoft.com/office/drawing/2014/main" id="{02CC8AA9-9DA9-C5FC-9A80-EAEAA84AEFB6}"/>
              </a:ext>
            </a:extLst>
          </p:cNvPr>
          <p:cNvSpPr/>
          <p:nvPr/>
        </p:nvSpPr>
        <p:spPr>
          <a:xfrm>
            <a:off x="17606338" y="5748396"/>
            <a:ext cx="16261351" cy="1213437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TextBox 316">
            <a:extLst>
              <a:ext uri="{FF2B5EF4-FFF2-40B4-BE49-F238E27FC236}">
                <a16:creationId xmlns:a16="http://schemas.microsoft.com/office/drawing/2014/main" id="{07487FFA-1A48-A8B9-36BF-8DEFAD816FC3}"/>
              </a:ext>
            </a:extLst>
          </p:cNvPr>
          <p:cNvSpPr txBox="1"/>
          <p:nvPr/>
        </p:nvSpPr>
        <p:spPr>
          <a:xfrm>
            <a:off x="17744673" y="5804616"/>
            <a:ext cx="996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Results 1. Local model calibration</a:t>
            </a: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071BAD2A-82D0-C5CB-6EA8-F37680C30FBC}"/>
              </a:ext>
            </a:extLst>
          </p:cNvPr>
          <p:cNvSpPr txBox="1"/>
          <p:nvPr/>
        </p:nvSpPr>
        <p:spPr>
          <a:xfrm>
            <a:off x="18275411" y="6820827"/>
            <a:ext cx="8678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Autoencoder</a:t>
            </a:r>
            <a:endParaRPr 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B3C7682E-F7CA-49D6-B186-F563C5A08553}"/>
              </a:ext>
            </a:extLst>
          </p:cNvPr>
          <p:cNvSpPr txBox="1"/>
          <p:nvPr/>
        </p:nvSpPr>
        <p:spPr>
          <a:xfrm>
            <a:off x="18304078" y="12528086"/>
            <a:ext cx="9191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Adaptive &amp; Multiresolution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EB7D84CE-FAF7-C983-9A2B-8329D458C1DB}"/>
              </a:ext>
            </a:extLst>
          </p:cNvPr>
          <p:cNvSpPr txBox="1"/>
          <p:nvPr/>
        </p:nvSpPr>
        <p:spPr>
          <a:xfrm>
            <a:off x="28174366" y="7925778"/>
            <a:ext cx="5364158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Updates beyond data sensitivity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 control over which regions get updated</a:t>
            </a:r>
          </a:p>
        </p:txBody>
      </p:sp>
      <p:pic>
        <p:nvPicPr>
          <p:cNvPr id="323" name="Picture 322">
            <a:extLst>
              <a:ext uri="{FF2B5EF4-FFF2-40B4-BE49-F238E27FC236}">
                <a16:creationId xmlns:a16="http://schemas.microsoft.com/office/drawing/2014/main" id="{2601C2E9-8351-0E5F-021A-43B26DE3774B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r="33696"/>
          <a:stretch/>
        </p:blipFill>
        <p:spPr>
          <a:xfrm>
            <a:off x="17952457" y="7492199"/>
            <a:ext cx="9991164" cy="4543257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CEE79D91-969D-149A-A2B9-FDD135759DB6}"/>
              </a:ext>
            </a:extLst>
          </p:cNvPr>
          <p:cNvGrpSpPr/>
          <p:nvPr/>
        </p:nvGrpSpPr>
        <p:grpSpPr>
          <a:xfrm>
            <a:off x="17899360" y="13244196"/>
            <a:ext cx="9946521" cy="4468509"/>
            <a:chOff x="204271" y="1845022"/>
            <a:chExt cx="7725986" cy="3535037"/>
          </a:xfrm>
        </p:grpSpPr>
        <p:pic>
          <p:nvPicPr>
            <p:cNvPr id="325" name="Picture 324" descr="A picture containing text, monitor, screen&#10;&#10;Description automatically generated">
              <a:extLst>
                <a:ext uri="{FF2B5EF4-FFF2-40B4-BE49-F238E27FC236}">
                  <a16:creationId xmlns:a16="http://schemas.microsoft.com/office/drawing/2014/main" id="{E20BD770-5F9A-830A-7941-1295F1118B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434"/>
            <a:stretch/>
          </p:blipFill>
          <p:spPr>
            <a:xfrm>
              <a:off x="204273" y="1845022"/>
              <a:ext cx="7725984" cy="3535037"/>
            </a:xfrm>
            <a:prstGeom prst="rect">
              <a:avLst/>
            </a:prstGeom>
          </p:spPr>
        </p:pic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92C0A74C-5979-9F9E-E4A9-58E3C2984C7C}"/>
                </a:ext>
              </a:extLst>
            </p:cNvPr>
            <p:cNvGrpSpPr/>
            <p:nvPr/>
          </p:nvGrpSpPr>
          <p:grpSpPr>
            <a:xfrm>
              <a:off x="204271" y="2190750"/>
              <a:ext cx="1776095" cy="1524352"/>
              <a:chOff x="231050" y="2749249"/>
              <a:chExt cx="1831945" cy="1318679"/>
            </a:xfrm>
          </p:grpSpPr>
          <p:grpSp>
            <p:nvGrpSpPr>
              <p:cNvPr id="327" name="Group 326">
                <a:extLst>
                  <a:ext uri="{FF2B5EF4-FFF2-40B4-BE49-F238E27FC236}">
                    <a16:creationId xmlns:a16="http://schemas.microsoft.com/office/drawing/2014/main" id="{40CB153B-8D14-4944-577E-FC370024AC20}"/>
                  </a:ext>
                </a:extLst>
              </p:cNvPr>
              <p:cNvGrpSpPr/>
              <p:nvPr/>
            </p:nvGrpSpPr>
            <p:grpSpPr>
              <a:xfrm>
                <a:off x="231050" y="2749250"/>
                <a:ext cx="133550" cy="1318678"/>
                <a:chOff x="337790" y="2823329"/>
                <a:chExt cx="218391" cy="1458707"/>
              </a:xfrm>
            </p:grpSpPr>
            <p:sp>
              <p:nvSpPr>
                <p:cNvPr id="373" name="Isosceles Triangle 372">
                  <a:extLst>
                    <a:ext uri="{FF2B5EF4-FFF2-40B4-BE49-F238E27FC236}">
                      <a16:creationId xmlns:a16="http://schemas.microsoft.com/office/drawing/2014/main" id="{820B62EA-7492-5FBC-5B68-D0748EA7CD23}"/>
                    </a:ext>
                  </a:extLst>
                </p:cNvPr>
                <p:cNvSpPr/>
                <p:nvPr/>
              </p:nvSpPr>
              <p:spPr>
                <a:xfrm rot="5400000">
                  <a:off x="372358" y="279033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4" name="Isosceles Triangle 373">
                  <a:extLst>
                    <a:ext uri="{FF2B5EF4-FFF2-40B4-BE49-F238E27FC236}">
                      <a16:creationId xmlns:a16="http://schemas.microsoft.com/office/drawing/2014/main" id="{309F6E2D-48E5-3F50-4FBA-57FA1E43CDBF}"/>
                    </a:ext>
                  </a:extLst>
                </p:cNvPr>
                <p:cNvSpPr/>
                <p:nvPr/>
              </p:nvSpPr>
              <p:spPr>
                <a:xfrm rot="5400000">
                  <a:off x="372357" y="3008722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5" name="Isosceles Triangle 374">
                  <a:extLst>
                    <a:ext uri="{FF2B5EF4-FFF2-40B4-BE49-F238E27FC236}">
                      <a16:creationId xmlns:a16="http://schemas.microsoft.com/office/drawing/2014/main" id="{A88244D7-EBCD-6284-A728-A6958264B60F}"/>
                    </a:ext>
                  </a:extLst>
                </p:cNvPr>
                <p:cNvSpPr/>
                <p:nvPr/>
              </p:nvSpPr>
              <p:spPr>
                <a:xfrm rot="5400000">
                  <a:off x="372357" y="322710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6" name="Isosceles Triangle 375">
                  <a:extLst>
                    <a:ext uri="{FF2B5EF4-FFF2-40B4-BE49-F238E27FC236}">
                      <a16:creationId xmlns:a16="http://schemas.microsoft.com/office/drawing/2014/main" id="{20302671-3A67-D01B-EDCA-41155A7ECAA8}"/>
                    </a:ext>
                  </a:extLst>
                </p:cNvPr>
                <p:cNvSpPr/>
                <p:nvPr/>
              </p:nvSpPr>
              <p:spPr>
                <a:xfrm rot="5400000">
                  <a:off x="372357" y="345507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7" name="Isosceles Triangle 376">
                  <a:extLst>
                    <a:ext uri="{FF2B5EF4-FFF2-40B4-BE49-F238E27FC236}">
                      <a16:creationId xmlns:a16="http://schemas.microsoft.com/office/drawing/2014/main" id="{7AA8D81A-9822-498A-847D-D00CBCB2CEDC}"/>
                    </a:ext>
                  </a:extLst>
                </p:cNvPr>
                <p:cNvSpPr/>
                <p:nvPr/>
              </p:nvSpPr>
              <p:spPr>
                <a:xfrm rot="5400000">
                  <a:off x="372356" y="367548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8" name="Isosceles Triangle 377">
                  <a:extLst>
                    <a:ext uri="{FF2B5EF4-FFF2-40B4-BE49-F238E27FC236}">
                      <a16:creationId xmlns:a16="http://schemas.microsoft.com/office/drawing/2014/main" id="{1AEBD169-06B8-359A-27BE-484E67A036BF}"/>
                    </a:ext>
                  </a:extLst>
                </p:cNvPr>
                <p:cNvSpPr/>
                <p:nvPr/>
              </p:nvSpPr>
              <p:spPr>
                <a:xfrm rot="5400000">
                  <a:off x="370784" y="3879826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9" name="Isosceles Triangle 378">
                  <a:extLst>
                    <a:ext uri="{FF2B5EF4-FFF2-40B4-BE49-F238E27FC236}">
                      <a16:creationId xmlns:a16="http://schemas.microsoft.com/office/drawing/2014/main" id="{5DE5E5A4-7949-1264-B426-A4E7C32BFABC}"/>
                    </a:ext>
                  </a:extLst>
                </p:cNvPr>
                <p:cNvSpPr/>
                <p:nvPr/>
              </p:nvSpPr>
              <p:spPr>
                <a:xfrm rot="5400000">
                  <a:off x="372356" y="4098213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27B05689-9BE1-35F0-CECB-4F748FDCBC20}"/>
                  </a:ext>
                </a:extLst>
              </p:cNvPr>
              <p:cNvGrpSpPr/>
              <p:nvPr/>
            </p:nvGrpSpPr>
            <p:grpSpPr>
              <a:xfrm rot="10800000">
                <a:off x="1929445" y="2749249"/>
                <a:ext cx="133550" cy="1318678"/>
                <a:chOff x="337790" y="2823329"/>
                <a:chExt cx="218391" cy="1458707"/>
              </a:xfrm>
            </p:grpSpPr>
            <p:sp>
              <p:nvSpPr>
                <p:cNvPr id="366" name="Isosceles Triangle 365">
                  <a:extLst>
                    <a:ext uri="{FF2B5EF4-FFF2-40B4-BE49-F238E27FC236}">
                      <a16:creationId xmlns:a16="http://schemas.microsoft.com/office/drawing/2014/main" id="{AE083DAD-A549-3C84-C83C-1D6019B359B3}"/>
                    </a:ext>
                  </a:extLst>
                </p:cNvPr>
                <p:cNvSpPr/>
                <p:nvPr/>
              </p:nvSpPr>
              <p:spPr>
                <a:xfrm rot="5400000">
                  <a:off x="372358" y="279033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7" name="Isosceles Triangle 366">
                  <a:extLst>
                    <a:ext uri="{FF2B5EF4-FFF2-40B4-BE49-F238E27FC236}">
                      <a16:creationId xmlns:a16="http://schemas.microsoft.com/office/drawing/2014/main" id="{99DE507F-CA1D-B53C-995B-4D115390F785}"/>
                    </a:ext>
                  </a:extLst>
                </p:cNvPr>
                <p:cNvSpPr/>
                <p:nvPr/>
              </p:nvSpPr>
              <p:spPr>
                <a:xfrm rot="5400000">
                  <a:off x="372357" y="3008722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8" name="Isosceles Triangle 367">
                  <a:extLst>
                    <a:ext uri="{FF2B5EF4-FFF2-40B4-BE49-F238E27FC236}">
                      <a16:creationId xmlns:a16="http://schemas.microsoft.com/office/drawing/2014/main" id="{2D34C6A1-A196-38CF-3939-B08D28F688A1}"/>
                    </a:ext>
                  </a:extLst>
                </p:cNvPr>
                <p:cNvSpPr/>
                <p:nvPr/>
              </p:nvSpPr>
              <p:spPr>
                <a:xfrm rot="5400000">
                  <a:off x="372357" y="322710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9" name="Isosceles Triangle 368">
                  <a:extLst>
                    <a:ext uri="{FF2B5EF4-FFF2-40B4-BE49-F238E27FC236}">
                      <a16:creationId xmlns:a16="http://schemas.microsoft.com/office/drawing/2014/main" id="{BBDA9B63-E052-8374-556E-9EE150E6E944}"/>
                    </a:ext>
                  </a:extLst>
                </p:cNvPr>
                <p:cNvSpPr/>
                <p:nvPr/>
              </p:nvSpPr>
              <p:spPr>
                <a:xfrm rot="5400000">
                  <a:off x="372357" y="3455075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0" name="Isosceles Triangle 369">
                  <a:extLst>
                    <a:ext uri="{FF2B5EF4-FFF2-40B4-BE49-F238E27FC236}">
                      <a16:creationId xmlns:a16="http://schemas.microsoft.com/office/drawing/2014/main" id="{6462822C-1D4F-C247-2D12-8D50A53442C3}"/>
                    </a:ext>
                  </a:extLst>
                </p:cNvPr>
                <p:cNvSpPr/>
                <p:nvPr/>
              </p:nvSpPr>
              <p:spPr>
                <a:xfrm rot="5400000">
                  <a:off x="372356" y="3675489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85E43F97-0A90-69CE-2326-D7F1DFC536EC}"/>
                    </a:ext>
                  </a:extLst>
                </p:cNvPr>
                <p:cNvSpPr/>
                <p:nvPr/>
              </p:nvSpPr>
              <p:spPr>
                <a:xfrm rot="5400000">
                  <a:off x="370784" y="3879826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2" name="Isosceles Triangle 371">
                  <a:extLst>
                    <a:ext uri="{FF2B5EF4-FFF2-40B4-BE49-F238E27FC236}">
                      <a16:creationId xmlns:a16="http://schemas.microsoft.com/office/drawing/2014/main" id="{30B58E83-ADB9-CD9B-B7CE-454A03D56E8D}"/>
                    </a:ext>
                  </a:extLst>
                </p:cNvPr>
                <p:cNvSpPr/>
                <p:nvPr/>
              </p:nvSpPr>
              <p:spPr>
                <a:xfrm rot="5400000">
                  <a:off x="372356" y="4098213"/>
                  <a:ext cx="150829" cy="2168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5FBE15F1-2766-993B-287C-34BFBEA99BFA}"/>
                  </a:ext>
                </a:extLst>
              </p:cNvPr>
              <p:cNvCxnSpPr>
                <a:endCxn id="372" idx="0"/>
              </p:cNvCxnSpPr>
              <p:nvPr/>
            </p:nvCxnSpPr>
            <p:spPr>
              <a:xfrm>
                <a:off x="363638" y="2817423"/>
                <a:ext cx="1565809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D4B8BB91-4C2D-FF65-DD0F-081414171154}"/>
                  </a:ext>
                </a:extLst>
              </p:cNvPr>
              <p:cNvCxnSpPr>
                <a:cxnSpLocks/>
                <a:stCxn id="373" idx="0"/>
                <a:endCxn id="371" idx="0"/>
              </p:cNvCxnSpPr>
              <p:nvPr/>
            </p:nvCxnSpPr>
            <p:spPr>
              <a:xfrm>
                <a:off x="364600" y="2817425"/>
                <a:ext cx="1565808" cy="19742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04546408-12F4-CD27-CCFE-3295656B8BE1}"/>
                  </a:ext>
                </a:extLst>
              </p:cNvPr>
              <p:cNvCxnSpPr>
                <a:cxnSpLocks/>
                <a:stCxn id="378" idx="0"/>
                <a:endCxn id="366" idx="0"/>
              </p:cNvCxnSpPr>
              <p:nvPr/>
            </p:nvCxnSpPr>
            <p:spPr>
              <a:xfrm>
                <a:off x="363638" y="3802330"/>
                <a:ext cx="1565808" cy="19742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44924C1-AE97-B68A-B8C1-0EE2837E7B44}"/>
                  </a:ext>
                </a:extLst>
              </p:cNvPr>
              <p:cNvCxnSpPr>
                <a:cxnSpLocks/>
                <a:endCxn id="369" idx="0"/>
              </p:cNvCxnSpPr>
              <p:nvPr/>
            </p:nvCxnSpPr>
            <p:spPr>
              <a:xfrm>
                <a:off x="396013" y="2831000"/>
                <a:ext cx="1533433" cy="5678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A7720B0E-3C2F-EBC0-81F2-6BAE1ADE247D}"/>
                  </a:ext>
                </a:extLst>
              </p:cNvPr>
              <p:cNvCxnSpPr>
                <a:cxnSpLocks/>
                <a:endCxn id="368" idx="0"/>
              </p:cNvCxnSpPr>
              <p:nvPr/>
            </p:nvCxnSpPr>
            <p:spPr>
              <a:xfrm>
                <a:off x="380306" y="2829031"/>
                <a:ext cx="1549140" cy="77587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3E911DB-0C39-4B8D-BD95-BC9D6400F152}"/>
                  </a:ext>
                </a:extLst>
              </p:cNvPr>
              <p:cNvCxnSpPr>
                <a:cxnSpLocks/>
                <a:endCxn id="367" idx="0"/>
              </p:cNvCxnSpPr>
              <p:nvPr/>
            </p:nvCxnSpPr>
            <p:spPr>
              <a:xfrm>
                <a:off x="380305" y="2832538"/>
                <a:ext cx="1549141" cy="96979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581E62B5-4023-A459-94D6-7BD7E48FC376}"/>
                  </a:ext>
                </a:extLst>
              </p:cNvPr>
              <p:cNvCxnSpPr>
                <a:cxnSpLocks/>
                <a:stCxn id="373" idx="0"/>
                <a:endCxn id="366" idx="0"/>
              </p:cNvCxnSpPr>
              <p:nvPr/>
            </p:nvCxnSpPr>
            <p:spPr>
              <a:xfrm>
                <a:off x="364600" y="2817425"/>
                <a:ext cx="1564846" cy="118232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DFEF18BB-F127-937C-41DA-770CC03E9A0C}"/>
                  </a:ext>
                </a:extLst>
              </p:cNvPr>
              <p:cNvCxnSpPr>
                <a:cxnSpLocks/>
                <a:stCxn id="379" idx="0"/>
                <a:endCxn id="366" idx="0"/>
              </p:cNvCxnSpPr>
              <p:nvPr/>
            </p:nvCxnSpPr>
            <p:spPr>
              <a:xfrm flipV="1">
                <a:off x="364599" y="3999752"/>
                <a:ext cx="1564847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7B242072-B71E-744B-8011-B30849612602}"/>
                  </a:ext>
                </a:extLst>
              </p:cNvPr>
              <p:cNvCxnSpPr>
                <a:cxnSpLocks/>
                <a:stCxn id="379" idx="0"/>
                <a:endCxn id="367" idx="0"/>
              </p:cNvCxnSpPr>
              <p:nvPr/>
            </p:nvCxnSpPr>
            <p:spPr>
              <a:xfrm flipV="1">
                <a:off x="364599" y="3802329"/>
                <a:ext cx="1564847" cy="1974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E112895-7E42-2E9B-4636-48EEE4CF5C31}"/>
                  </a:ext>
                </a:extLst>
              </p:cNvPr>
              <p:cNvCxnSpPr>
                <a:cxnSpLocks/>
                <a:stCxn id="374" idx="0"/>
                <a:endCxn id="372" idx="0"/>
              </p:cNvCxnSpPr>
              <p:nvPr/>
            </p:nvCxnSpPr>
            <p:spPr>
              <a:xfrm flipV="1">
                <a:off x="364600" y="2817424"/>
                <a:ext cx="1564847" cy="19742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259CAAB9-48D0-F764-793E-B66A23FDD823}"/>
                  </a:ext>
                </a:extLst>
              </p:cNvPr>
              <p:cNvCxnSpPr>
                <a:cxnSpLocks/>
                <a:endCxn id="371" idx="0"/>
              </p:cNvCxnSpPr>
              <p:nvPr/>
            </p:nvCxnSpPr>
            <p:spPr>
              <a:xfrm flipV="1">
                <a:off x="380305" y="3014847"/>
                <a:ext cx="1550103" cy="53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7F6AB514-C056-4A4F-532E-A02AD29AFB98}"/>
                  </a:ext>
                </a:extLst>
              </p:cNvPr>
              <p:cNvCxnSpPr>
                <a:cxnSpLocks/>
                <a:endCxn id="370" idx="0"/>
              </p:cNvCxnSpPr>
              <p:nvPr/>
            </p:nvCxnSpPr>
            <p:spPr>
              <a:xfrm>
                <a:off x="387677" y="3009677"/>
                <a:ext cx="1541770" cy="18989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3FEA12C6-12C2-9D50-1F97-383FBF2DC236}"/>
                  </a:ext>
                </a:extLst>
              </p:cNvPr>
              <p:cNvCxnSpPr>
                <a:cxnSpLocks/>
                <a:stCxn id="374" idx="0"/>
                <a:endCxn id="369" idx="0"/>
              </p:cNvCxnSpPr>
              <p:nvPr/>
            </p:nvCxnSpPr>
            <p:spPr>
              <a:xfrm>
                <a:off x="364600" y="3014848"/>
                <a:ext cx="1564846" cy="38397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EB70DEF7-36AA-4FEB-D3F5-742780E5186E}"/>
                  </a:ext>
                </a:extLst>
              </p:cNvPr>
              <p:cNvCxnSpPr>
                <a:cxnSpLocks/>
                <a:stCxn id="378" idx="0"/>
                <a:endCxn id="367" idx="0"/>
              </p:cNvCxnSpPr>
              <p:nvPr/>
            </p:nvCxnSpPr>
            <p:spPr>
              <a:xfrm flipV="1">
                <a:off x="363638" y="3802329"/>
                <a:ext cx="1565808" cy="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03BF2F12-DAB1-F27C-5CED-057176C724AD}"/>
                  </a:ext>
                </a:extLst>
              </p:cNvPr>
              <p:cNvCxnSpPr>
                <a:cxnSpLocks/>
                <a:stCxn id="374" idx="0"/>
                <a:endCxn id="367" idx="0"/>
              </p:cNvCxnSpPr>
              <p:nvPr/>
            </p:nvCxnSpPr>
            <p:spPr>
              <a:xfrm>
                <a:off x="364600" y="3014848"/>
                <a:ext cx="1564846" cy="78748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B15FCAA5-5661-2CBC-6542-892766C13AD8}"/>
                  </a:ext>
                </a:extLst>
              </p:cNvPr>
              <p:cNvCxnSpPr>
                <a:cxnSpLocks/>
                <a:stCxn id="374" idx="0"/>
                <a:endCxn id="366" idx="0"/>
              </p:cNvCxnSpPr>
              <p:nvPr/>
            </p:nvCxnSpPr>
            <p:spPr>
              <a:xfrm>
                <a:off x="364600" y="3014848"/>
                <a:ext cx="1564846" cy="98490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C9D6F734-AB13-E9EB-3F31-250FCF7223AB}"/>
                  </a:ext>
                </a:extLst>
              </p:cNvPr>
              <p:cNvCxnSpPr>
                <a:cxnSpLocks/>
                <a:endCxn id="368" idx="0"/>
              </p:cNvCxnSpPr>
              <p:nvPr/>
            </p:nvCxnSpPr>
            <p:spPr>
              <a:xfrm flipV="1">
                <a:off x="396013" y="3604906"/>
                <a:ext cx="1533433" cy="38903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DB29BDFE-4DA1-6EE9-8B8E-526C21289548}"/>
                  </a:ext>
                </a:extLst>
              </p:cNvPr>
              <p:cNvCxnSpPr>
                <a:cxnSpLocks/>
                <a:endCxn id="369" idx="0"/>
              </p:cNvCxnSpPr>
              <p:nvPr/>
            </p:nvCxnSpPr>
            <p:spPr>
              <a:xfrm flipV="1">
                <a:off x="401738" y="3398824"/>
                <a:ext cx="1527708" cy="59795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ED18D718-A5F2-C8C2-042A-0FD96F3FD6F8}"/>
                  </a:ext>
                </a:extLst>
              </p:cNvPr>
              <p:cNvCxnSpPr>
                <a:cxnSpLocks/>
                <a:stCxn id="379" idx="0"/>
                <a:endCxn id="370" idx="0"/>
              </p:cNvCxnSpPr>
              <p:nvPr/>
            </p:nvCxnSpPr>
            <p:spPr>
              <a:xfrm flipV="1">
                <a:off x="364599" y="3199569"/>
                <a:ext cx="1564848" cy="80018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627635B-D5D3-F576-8D2A-2F1533DB4C53}"/>
                  </a:ext>
                </a:extLst>
              </p:cNvPr>
              <p:cNvCxnSpPr>
                <a:cxnSpLocks/>
                <a:stCxn id="379" idx="0"/>
                <a:endCxn id="371" idx="0"/>
              </p:cNvCxnSpPr>
              <p:nvPr/>
            </p:nvCxnSpPr>
            <p:spPr>
              <a:xfrm flipV="1">
                <a:off x="364599" y="3014847"/>
                <a:ext cx="1565809" cy="98490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78E18EBA-56CE-73F7-0344-35BC97160322}"/>
                  </a:ext>
                </a:extLst>
              </p:cNvPr>
              <p:cNvCxnSpPr>
                <a:cxnSpLocks/>
                <a:stCxn id="379" idx="0"/>
                <a:endCxn id="372" idx="0"/>
              </p:cNvCxnSpPr>
              <p:nvPr/>
            </p:nvCxnSpPr>
            <p:spPr>
              <a:xfrm flipV="1">
                <a:off x="364599" y="2817424"/>
                <a:ext cx="1564848" cy="1182329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3B04460E-6710-F038-DDFA-0D81CE7F507F}"/>
                  </a:ext>
                </a:extLst>
              </p:cNvPr>
              <p:cNvCxnSpPr>
                <a:cxnSpLocks/>
                <a:stCxn id="378" idx="0"/>
                <a:endCxn id="372" idx="0"/>
              </p:cNvCxnSpPr>
              <p:nvPr/>
            </p:nvCxnSpPr>
            <p:spPr>
              <a:xfrm flipV="1">
                <a:off x="363638" y="2817424"/>
                <a:ext cx="1565809" cy="98490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B53EDFB4-824D-A0AA-A14B-50D206D1FD12}"/>
                  </a:ext>
                </a:extLst>
              </p:cNvPr>
              <p:cNvCxnSpPr>
                <a:cxnSpLocks/>
                <a:stCxn id="377" idx="0"/>
                <a:endCxn id="371" idx="0"/>
              </p:cNvCxnSpPr>
              <p:nvPr/>
            </p:nvCxnSpPr>
            <p:spPr>
              <a:xfrm flipV="1">
                <a:off x="364599" y="3014847"/>
                <a:ext cx="1565809" cy="602762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34FBFBA4-F472-9133-0F2A-DB242B42DC8B}"/>
                  </a:ext>
                </a:extLst>
              </p:cNvPr>
              <p:cNvCxnSpPr>
                <a:cxnSpLocks/>
                <a:stCxn id="376" idx="0"/>
              </p:cNvCxnSpPr>
              <p:nvPr/>
            </p:nvCxnSpPr>
            <p:spPr>
              <a:xfrm flipV="1">
                <a:off x="364600" y="2809585"/>
                <a:ext cx="1574621" cy="60876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E3C540A1-FA56-E3D4-D02A-B57613559520}"/>
                  </a:ext>
                </a:extLst>
              </p:cNvPr>
              <p:cNvCxnSpPr>
                <a:cxnSpLocks/>
                <a:stCxn id="375" idx="0"/>
                <a:endCxn id="372" idx="0"/>
              </p:cNvCxnSpPr>
              <p:nvPr/>
            </p:nvCxnSpPr>
            <p:spPr>
              <a:xfrm flipV="1">
                <a:off x="364600" y="2817424"/>
                <a:ext cx="1564847" cy="39484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5F083C7D-1D4F-DE70-37B7-41B314E0E3B9}"/>
                  </a:ext>
                </a:extLst>
              </p:cNvPr>
              <p:cNvCxnSpPr>
                <a:cxnSpLocks/>
                <a:endCxn id="369" idx="0"/>
              </p:cNvCxnSpPr>
              <p:nvPr/>
            </p:nvCxnSpPr>
            <p:spPr>
              <a:xfrm>
                <a:off x="378281" y="3216681"/>
                <a:ext cx="1551165" cy="182143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2498E748-02CA-EF51-6AF1-2F1A06C1FDF4}"/>
                  </a:ext>
                </a:extLst>
              </p:cNvPr>
              <p:cNvCxnSpPr>
                <a:cxnSpLocks/>
                <a:endCxn id="368" idx="0"/>
              </p:cNvCxnSpPr>
              <p:nvPr/>
            </p:nvCxnSpPr>
            <p:spPr>
              <a:xfrm>
                <a:off x="352903" y="3212269"/>
                <a:ext cx="1576543" cy="392637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E0382918-E354-847B-92C3-BBFF4B9790EE}"/>
                  </a:ext>
                </a:extLst>
              </p:cNvPr>
              <p:cNvCxnSpPr>
                <a:cxnSpLocks/>
                <a:stCxn id="375" idx="0"/>
                <a:endCxn id="367" idx="0"/>
              </p:cNvCxnSpPr>
              <p:nvPr/>
            </p:nvCxnSpPr>
            <p:spPr>
              <a:xfrm>
                <a:off x="364600" y="3212271"/>
                <a:ext cx="1564846" cy="590058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14506F40-B880-23D4-16D3-6DF70C675244}"/>
                  </a:ext>
                </a:extLst>
              </p:cNvPr>
              <p:cNvCxnSpPr>
                <a:cxnSpLocks/>
                <a:endCxn id="366" idx="0"/>
              </p:cNvCxnSpPr>
              <p:nvPr/>
            </p:nvCxnSpPr>
            <p:spPr>
              <a:xfrm>
                <a:off x="381267" y="3213377"/>
                <a:ext cx="1548179" cy="78637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FA353D4B-E295-D25A-9EFC-163691B424FC}"/>
                  </a:ext>
                </a:extLst>
              </p:cNvPr>
              <p:cNvCxnSpPr>
                <a:cxnSpLocks/>
                <a:stCxn id="376" idx="0"/>
                <a:endCxn id="371" idx="0"/>
              </p:cNvCxnSpPr>
              <p:nvPr/>
            </p:nvCxnSpPr>
            <p:spPr>
              <a:xfrm flipV="1">
                <a:off x="364600" y="3014847"/>
                <a:ext cx="1565808" cy="403506"/>
              </a:xfrm>
              <a:prstGeom prst="line">
                <a:avLst/>
              </a:prstGeom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8D6F9DD-46A5-3EE5-C3D7-B267D47EE36F}"/>
                  </a:ext>
                </a:extLst>
              </p:cNvPr>
              <p:cNvCxnSpPr>
                <a:cxnSpLocks/>
                <a:stCxn id="376" idx="0"/>
                <a:endCxn id="370" idx="0"/>
              </p:cNvCxnSpPr>
              <p:nvPr/>
            </p:nvCxnSpPr>
            <p:spPr>
              <a:xfrm flipV="1">
                <a:off x="364600" y="3199569"/>
                <a:ext cx="1564847" cy="218784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13FC905F-621F-A87E-01FF-5F501E53880C}"/>
                  </a:ext>
                </a:extLst>
              </p:cNvPr>
              <p:cNvCxnSpPr>
                <a:cxnSpLocks/>
                <a:stCxn id="377" idx="0"/>
                <a:endCxn id="369" idx="0"/>
              </p:cNvCxnSpPr>
              <p:nvPr/>
            </p:nvCxnSpPr>
            <p:spPr>
              <a:xfrm flipV="1">
                <a:off x="364599" y="3398824"/>
                <a:ext cx="1564847" cy="218785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24BC662C-F7BF-6321-D7FE-C076C844C894}"/>
                  </a:ext>
                </a:extLst>
              </p:cNvPr>
              <p:cNvCxnSpPr>
                <a:cxnSpLocks/>
                <a:endCxn id="368" idx="0"/>
              </p:cNvCxnSpPr>
              <p:nvPr/>
            </p:nvCxnSpPr>
            <p:spPr>
              <a:xfrm flipV="1">
                <a:off x="381266" y="3604906"/>
                <a:ext cx="1548180" cy="19054"/>
              </a:xfrm>
              <a:prstGeom prst="line">
                <a:avLst/>
              </a:prstGeom>
              <a:ln w="63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4CA02AA1-58D4-72C0-37E6-B5A2EDF38C1B}"/>
                  </a:ext>
                </a:extLst>
              </p:cNvPr>
              <p:cNvCxnSpPr>
                <a:cxnSpLocks/>
                <a:stCxn id="377" idx="0"/>
                <a:endCxn id="367" idx="0"/>
              </p:cNvCxnSpPr>
              <p:nvPr/>
            </p:nvCxnSpPr>
            <p:spPr>
              <a:xfrm>
                <a:off x="364599" y="3617609"/>
                <a:ext cx="1564847" cy="184720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EB20E829-5FAD-CD14-8887-EDBF1C33DDAB}"/>
                  </a:ext>
                </a:extLst>
              </p:cNvPr>
              <p:cNvCxnSpPr>
                <a:cxnSpLocks/>
                <a:endCxn id="366" idx="0"/>
              </p:cNvCxnSpPr>
              <p:nvPr/>
            </p:nvCxnSpPr>
            <p:spPr>
              <a:xfrm>
                <a:off x="397936" y="3618336"/>
                <a:ext cx="1531510" cy="381416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C16C3992-936C-0743-3EFE-ADCE1A63CDAB}"/>
                  </a:ext>
                </a:extLst>
              </p:cNvPr>
              <p:cNvCxnSpPr>
                <a:cxnSpLocks/>
                <a:stCxn id="376" idx="0"/>
                <a:endCxn id="366" idx="0"/>
              </p:cNvCxnSpPr>
              <p:nvPr/>
            </p:nvCxnSpPr>
            <p:spPr>
              <a:xfrm>
                <a:off x="364600" y="3418353"/>
                <a:ext cx="1564846" cy="581399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221ECA0A-E35E-CFBA-28AF-1AF031836D53}"/>
                  </a:ext>
                </a:extLst>
              </p:cNvPr>
              <p:cNvCxnSpPr>
                <a:cxnSpLocks/>
                <a:stCxn id="378" idx="0"/>
                <a:endCxn id="370" idx="0"/>
              </p:cNvCxnSpPr>
              <p:nvPr/>
            </p:nvCxnSpPr>
            <p:spPr>
              <a:xfrm flipV="1">
                <a:off x="363638" y="3199569"/>
                <a:ext cx="1565809" cy="602761"/>
              </a:xfrm>
              <a:prstGeom prst="line">
                <a:avLst/>
              </a:prstGeom>
              <a:ln w="6350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</p:grpSp>
      </p:grpSp>
      <p:sp>
        <p:nvSpPr>
          <p:cNvPr id="380" name="TextBox 379">
            <a:extLst>
              <a:ext uri="{FF2B5EF4-FFF2-40B4-BE49-F238E27FC236}">
                <a16:creationId xmlns:a16="http://schemas.microsoft.com/office/drawing/2014/main" id="{03FCF5CC-BA3D-1D25-0A67-92F8A18E2A8F}"/>
              </a:ext>
            </a:extLst>
          </p:cNvPr>
          <p:cNvSpPr txBox="1"/>
          <p:nvPr/>
        </p:nvSpPr>
        <p:spPr>
          <a:xfrm>
            <a:off x="28169606" y="14000577"/>
            <a:ext cx="5364158" cy="295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Updates according to data sensitivity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No updates to other regions </a:t>
            </a:r>
          </a:p>
        </p:txBody>
      </p: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947619FF-C860-7C7C-4DBC-CC5E8A8DDFD3}"/>
              </a:ext>
            </a:extLst>
          </p:cNvPr>
          <p:cNvCxnSpPr/>
          <p:nvPr/>
        </p:nvCxnSpPr>
        <p:spPr>
          <a:xfrm>
            <a:off x="17878023" y="12247856"/>
            <a:ext cx="15745399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Rectangle 381">
            <a:extLst>
              <a:ext uri="{FF2B5EF4-FFF2-40B4-BE49-F238E27FC236}">
                <a16:creationId xmlns:a16="http://schemas.microsoft.com/office/drawing/2014/main" id="{6D06B52D-4A40-E448-573B-F92C9311A3BC}"/>
              </a:ext>
            </a:extLst>
          </p:cNvPr>
          <p:cNvSpPr/>
          <p:nvPr/>
        </p:nvSpPr>
        <p:spPr>
          <a:xfrm>
            <a:off x="34355309" y="5748396"/>
            <a:ext cx="16214534" cy="6041878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TextBox 382">
            <a:extLst>
              <a:ext uri="{FF2B5EF4-FFF2-40B4-BE49-F238E27FC236}">
                <a16:creationId xmlns:a16="http://schemas.microsoft.com/office/drawing/2014/main" id="{27831260-930E-7BF4-9387-821D236629F5}"/>
              </a:ext>
            </a:extLst>
          </p:cNvPr>
          <p:cNvSpPr txBox="1"/>
          <p:nvPr/>
        </p:nvSpPr>
        <p:spPr>
          <a:xfrm>
            <a:off x="34614114" y="5775904"/>
            <a:ext cx="996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Results 2. Multiscale model calibration</a:t>
            </a:r>
          </a:p>
        </p:txBody>
      </p:sp>
      <p:sp>
        <p:nvSpPr>
          <p:cNvPr id="384" name="Rectangle 383">
            <a:extLst>
              <a:ext uri="{FF2B5EF4-FFF2-40B4-BE49-F238E27FC236}">
                <a16:creationId xmlns:a16="http://schemas.microsoft.com/office/drawing/2014/main" id="{090FB153-6BCE-7ED4-1214-0648B48DF938}"/>
              </a:ext>
            </a:extLst>
          </p:cNvPr>
          <p:cNvSpPr/>
          <p:nvPr/>
        </p:nvSpPr>
        <p:spPr>
          <a:xfrm>
            <a:off x="34355309" y="12057934"/>
            <a:ext cx="16214534" cy="5824836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TextBox 384">
            <a:extLst>
              <a:ext uri="{FF2B5EF4-FFF2-40B4-BE49-F238E27FC236}">
                <a16:creationId xmlns:a16="http://schemas.microsoft.com/office/drawing/2014/main" id="{786241F2-5654-8E7D-73E8-A046365A5231}"/>
              </a:ext>
            </a:extLst>
          </p:cNvPr>
          <p:cNvSpPr txBox="1"/>
          <p:nvPr/>
        </p:nvSpPr>
        <p:spPr>
          <a:xfrm>
            <a:off x="34675340" y="12026846"/>
            <a:ext cx="14174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Results 3. Multiscale &amp; local model calibration</a:t>
            </a:r>
          </a:p>
        </p:txBody>
      </p:sp>
      <p:sp>
        <p:nvSpPr>
          <p:cNvPr id="386" name="TextBox 385">
            <a:extLst>
              <a:ext uri="{FF2B5EF4-FFF2-40B4-BE49-F238E27FC236}">
                <a16:creationId xmlns:a16="http://schemas.microsoft.com/office/drawing/2014/main" id="{EF0E6BAB-F6C9-E50C-8921-FF0328A9D158}"/>
              </a:ext>
            </a:extLst>
          </p:cNvPr>
          <p:cNvSpPr txBox="1"/>
          <p:nvPr/>
        </p:nvSpPr>
        <p:spPr>
          <a:xfrm>
            <a:off x="34574700" y="16457984"/>
            <a:ext cx="7819702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Multiscale &amp; local updates allow resolving data and model resolution disparity</a:t>
            </a:r>
          </a:p>
        </p:txBody>
      </p:sp>
      <p:pic>
        <p:nvPicPr>
          <p:cNvPr id="393" name="Picture 392">
            <a:extLst>
              <a:ext uri="{FF2B5EF4-FFF2-40B4-BE49-F238E27FC236}">
                <a16:creationId xmlns:a16="http://schemas.microsoft.com/office/drawing/2014/main" id="{7C25DBA8-2600-0EBD-80C7-EC89C4B1623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817729" y="13082882"/>
            <a:ext cx="3089228" cy="2260752"/>
          </a:xfrm>
          <a:prstGeom prst="rect">
            <a:avLst/>
          </a:prstGeom>
        </p:spPr>
      </p:pic>
      <p:pic>
        <p:nvPicPr>
          <p:cNvPr id="396" name="Picture 395">
            <a:extLst>
              <a:ext uri="{FF2B5EF4-FFF2-40B4-BE49-F238E27FC236}">
                <a16:creationId xmlns:a16="http://schemas.microsoft.com/office/drawing/2014/main" id="{02FECB7C-AFDB-C117-3D48-E12949D397F3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42806653" y="15696455"/>
            <a:ext cx="3227202" cy="2119385"/>
          </a:xfrm>
          <a:prstGeom prst="rect">
            <a:avLst/>
          </a:prstGeom>
        </p:spPr>
      </p:pic>
      <p:pic>
        <p:nvPicPr>
          <p:cNvPr id="398" name="Picture 397">
            <a:extLst>
              <a:ext uri="{FF2B5EF4-FFF2-40B4-BE49-F238E27FC236}">
                <a16:creationId xmlns:a16="http://schemas.microsoft.com/office/drawing/2014/main" id="{EE07D3AD-F021-8385-99F9-CD3D1BBAD88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7047463" y="13091667"/>
            <a:ext cx="2931430" cy="2236123"/>
          </a:xfrm>
          <a:prstGeom prst="rect">
            <a:avLst/>
          </a:prstGeom>
        </p:spPr>
      </p:pic>
      <p:pic>
        <p:nvPicPr>
          <p:cNvPr id="400" name="Picture 399">
            <a:extLst>
              <a:ext uri="{FF2B5EF4-FFF2-40B4-BE49-F238E27FC236}">
                <a16:creationId xmlns:a16="http://schemas.microsoft.com/office/drawing/2014/main" id="{4B2101DD-49F7-89E1-069E-14D31556C731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7074404" y="15669492"/>
            <a:ext cx="3043137" cy="2161072"/>
          </a:xfrm>
          <a:prstGeom prst="rect">
            <a:avLst/>
          </a:prstGeom>
        </p:spPr>
      </p:pic>
      <p:grpSp>
        <p:nvGrpSpPr>
          <p:cNvPr id="219" name="Group 218">
            <a:extLst>
              <a:ext uri="{FF2B5EF4-FFF2-40B4-BE49-F238E27FC236}">
                <a16:creationId xmlns:a16="http://schemas.microsoft.com/office/drawing/2014/main" id="{62D5467E-9D1D-F3CD-E5E1-A085CFC4F81B}"/>
              </a:ext>
            </a:extLst>
          </p:cNvPr>
          <p:cNvGrpSpPr/>
          <p:nvPr/>
        </p:nvGrpSpPr>
        <p:grpSpPr>
          <a:xfrm>
            <a:off x="900310" y="6295457"/>
            <a:ext cx="5212562" cy="2395886"/>
            <a:chOff x="5204587" y="6146242"/>
            <a:chExt cx="4888050" cy="2215935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FD3AE9B5-A9B2-99EF-ACE9-633CACFB843B}"/>
                </a:ext>
              </a:extLst>
            </p:cNvPr>
            <p:cNvSpPr/>
            <p:nvPr/>
          </p:nvSpPr>
          <p:spPr>
            <a:xfrm>
              <a:off x="6141635" y="6146242"/>
              <a:ext cx="2812137" cy="2215935"/>
            </a:xfrm>
            <a:prstGeom prst="cub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Black </a:t>
              </a:r>
            </a:p>
            <a:p>
              <a:pPr algn="ctr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Box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62D8243-EB9C-29D1-C1FB-723913AFB96D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5204587" y="7531201"/>
              <a:ext cx="93704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2E83E0-070D-BCA2-6F5C-EC24786E657C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 flipV="1">
              <a:off x="8953772" y="6975649"/>
              <a:ext cx="1138865" cy="156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867663E1-93D8-E1F8-F28A-3857D775AAC6}"/>
                </a:ext>
              </a:extLst>
            </p:cNvPr>
            <p:cNvSpPr txBox="1"/>
            <p:nvPr/>
          </p:nvSpPr>
          <p:spPr>
            <a:xfrm>
              <a:off x="5225789" y="7106105"/>
              <a:ext cx="1083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E890EA3-3FFC-2CE3-9A65-F7D898C8617F}"/>
                </a:ext>
              </a:extLst>
            </p:cNvPr>
            <p:cNvSpPr txBox="1"/>
            <p:nvPr/>
          </p:nvSpPr>
          <p:spPr>
            <a:xfrm>
              <a:off x="8963151" y="6572274"/>
              <a:ext cx="1083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9441C1E-BC60-DAE3-9DDD-33D61157F830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12211233" y="6080545"/>
            <a:ext cx="3772578" cy="2663216"/>
          </a:xfrm>
          <a:prstGeom prst="rect">
            <a:avLst/>
          </a:prstGeom>
        </p:spPr>
      </p:pic>
      <p:sp>
        <p:nvSpPr>
          <p:cNvPr id="222" name="TextBox 221">
            <a:extLst>
              <a:ext uri="{FF2B5EF4-FFF2-40B4-BE49-F238E27FC236}">
                <a16:creationId xmlns:a16="http://schemas.microsoft.com/office/drawing/2014/main" id="{7F5C7D91-9B44-A2C9-2489-52201D69C6F8}"/>
              </a:ext>
            </a:extLst>
          </p:cNvPr>
          <p:cNvSpPr txBox="1"/>
          <p:nvPr/>
        </p:nvSpPr>
        <p:spPr>
          <a:xfrm>
            <a:off x="654403" y="8890481"/>
            <a:ext cx="559672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Deep Learning models are black box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79B76C1A-D9BC-B8D9-25B7-611BF4BA1CD5}"/>
              </a:ext>
            </a:extLst>
          </p:cNvPr>
          <p:cNvSpPr/>
          <p:nvPr/>
        </p:nvSpPr>
        <p:spPr>
          <a:xfrm>
            <a:off x="540306" y="5556855"/>
            <a:ext cx="10751391" cy="41686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1FC720BC-AB3C-BBC1-1E65-CC9252618AA0}"/>
              </a:ext>
            </a:extLst>
          </p:cNvPr>
          <p:cNvSpPr txBox="1"/>
          <p:nvPr/>
        </p:nvSpPr>
        <p:spPr>
          <a:xfrm>
            <a:off x="566966" y="5495770"/>
            <a:ext cx="42439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Problem statement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961DD2CB-A3C2-DCD8-6C8B-654DDFA1234E}"/>
              </a:ext>
            </a:extLst>
          </p:cNvPr>
          <p:cNvSpPr/>
          <p:nvPr/>
        </p:nvSpPr>
        <p:spPr>
          <a:xfrm>
            <a:off x="11531246" y="5552247"/>
            <a:ext cx="5179503" cy="4168666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2" name="Picture 231">
            <a:extLst>
              <a:ext uri="{FF2B5EF4-FFF2-40B4-BE49-F238E27FC236}">
                <a16:creationId xmlns:a16="http://schemas.microsoft.com/office/drawing/2014/main" id="{817073B8-CE8A-7059-78E1-407A3F28ADE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6808439" y="6104418"/>
            <a:ext cx="4179681" cy="2639343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1C909B2F-C362-72C4-D9DC-CB6874C0FEC7}"/>
              </a:ext>
            </a:extLst>
          </p:cNvPr>
          <p:cNvSpPr txBox="1"/>
          <p:nvPr/>
        </p:nvSpPr>
        <p:spPr>
          <a:xfrm>
            <a:off x="6507387" y="8866334"/>
            <a:ext cx="55308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Latent space of AE is abstract,</a:t>
            </a:r>
          </a:p>
          <a:p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    lacking spatial </a:t>
            </a:r>
            <a:r>
              <a:rPr lang="en-US" sz="2300" b="1" dirty="0" err="1">
                <a:latin typeface="Arial" panose="020B0604020202020204" pitchFamily="34" charset="0"/>
                <a:cs typeface="Arial" panose="020B0604020202020204" pitchFamily="34" charset="0"/>
              </a:rPr>
              <a:t>interpratability</a:t>
            </a: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A4BF2C60-CBF6-8965-0CFB-229807531CEF}"/>
              </a:ext>
            </a:extLst>
          </p:cNvPr>
          <p:cNvSpPr txBox="1"/>
          <p:nvPr/>
        </p:nvSpPr>
        <p:spPr>
          <a:xfrm>
            <a:off x="11586046" y="5514519"/>
            <a:ext cx="352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Objective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3D6AEEBA-31D3-93F9-F876-0C53963F9500}"/>
              </a:ext>
            </a:extLst>
          </p:cNvPr>
          <p:cNvSpPr txBox="1"/>
          <p:nvPr/>
        </p:nvSpPr>
        <p:spPr>
          <a:xfrm>
            <a:off x="11687971" y="8825351"/>
            <a:ext cx="494001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Introduce spatial interpretability to latent space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D9C1495-EF2F-B977-657F-9CFEFABBB464}"/>
              </a:ext>
            </a:extLst>
          </p:cNvPr>
          <p:cNvSpPr txBox="1"/>
          <p:nvPr/>
        </p:nvSpPr>
        <p:spPr>
          <a:xfrm>
            <a:off x="17618784" y="19865782"/>
            <a:ext cx="13787340" cy="4975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New autoencoder architecture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is introduced to enable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interpretability</a:t>
            </a:r>
            <a:r>
              <a:rPr lang="en-US" sz="3600" b="1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of latent spaces and</a:t>
            </a:r>
          </a:p>
          <a:p>
            <a:pPr marL="1371600" lvl="2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3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0" u="none" strike="noStrike" baseline="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Multiresolution representation </a:t>
            </a:r>
            <a:r>
              <a:rPr lang="en-US" sz="360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capability</a:t>
            </a:r>
          </a:p>
          <a:p>
            <a:pPr>
              <a:lnSpc>
                <a:spcPct val="150000"/>
              </a:lnSpc>
            </a:pPr>
            <a:endParaRPr lang="en-US" sz="36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 These two properties enhance the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flexibility</a:t>
            </a: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   interpretability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of  parametrization and inverse modeling</a:t>
            </a:r>
            <a:endParaRPr lang="en-US" sz="2400" i="0" u="none" strike="noStrike" baseline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7D7CAD96-EEA7-BC7C-C555-6760FAE5207F}"/>
              </a:ext>
            </a:extLst>
          </p:cNvPr>
          <p:cNvSpPr txBox="1"/>
          <p:nvPr/>
        </p:nvSpPr>
        <p:spPr>
          <a:xfrm>
            <a:off x="31976631" y="19830613"/>
            <a:ext cx="1869871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Additional experiments involving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multiphase flow problems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and more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geologic settings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, to provide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 insight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into the properties of the method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Extension of the method for use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ensemble-based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history-matching techniques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 Development of alternative </a:t>
            </a:r>
            <a:r>
              <a:rPr lang="en-US" sz="32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architectures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for more efficient introduction of spatial interpretability of latent spaces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8" name="Arrow: Right 237">
            <a:extLst>
              <a:ext uri="{FF2B5EF4-FFF2-40B4-BE49-F238E27FC236}">
                <a16:creationId xmlns:a16="http://schemas.microsoft.com/office/drawing/2014/main" id="{75610F42-E33C-3BAF-53E5-D1D6ABBDF3B6}"/>
              </a:ext>
            </a:extLst>
          </p:cNvPr>
          <p:cNvSpPr/>
          <p:nvPr/>
        </p:nvSpPr>
        <p:spPr>
          <a:xfrm rot="10800000">
            <a:off x="46170525" y="13697478"/>
            <a:ext cx="484583" cy="7599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Arrow: Right 238">
            <a:extLst>
              <a:ext uri="{FF2B5EF4-FFF2-40B4-BE49-F238E27FC236}">
                <a16:creationId xmlns:a16="http://schemas.microsoft.com/office/drawing/2014/main" id="{74F525D0-D62C-5570-7C74-B7F7930CF522}"/>
              </a:ext>
            </a:extLst>
          </p:cNvPr>
          <p:cNvSpPr/>
          <p:nvPr/>
        </p:nvSpPr>
        <p:spPr>
          <a:xfrm rot="10800000">
            <a:off x="46217145" y="16267993"/>
            <a:ext cx="484583" cy="75993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ACB15156-5B9F-76F5-720C-A8817A1B3005}"/>
              </a:ext>
            </a:extLst>
          </p:cNvPr>
          <p:cNvSpPr txBox="1"/>
          <p:nvPr/>
        </p:nvSpPr>
        <p:spPr>
          <a:xfrm>
            <a:off x="35057721" y="9656049"/>
            <a:ext cx="16004413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The introduced architecture enables multiscale model calibration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Multiscale model calibration allows data to be incorporated at the right scale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Large-scale updates are performed on coarse scale model  -&gt; computational efficiency</a:t>
            </a:r>
          </a:p>
          <a:p>
            <a:pPr>
              <a:lnSpc>
                <a:spcPct val="150000"/>
              </a:lnSpc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701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386</Words>
  <Application>Microsoft Office PowerPoint</Application>
  <PresentationFormat>Custom</PresentationFormat>
  <Paragraphs>94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</dc:title>
  <dc:creator>Mahammad Valiyev</dc:creator>
  <cp:lastModifiedBy>Mahammad Valiyev</cp:lastModifiedBy>
  <cp:revision>1</cp:revision>
  <dcterms:created xsi:type="dcterms:W3CDTF">2023-02-19T02:57:49Z</dcterms:created>
  <dcterms:modified xsi:type="dcterms:W3CDTF">2023-02-19T15:56:58Z</dcterms:modified>
</cp:coreProperties>
</file>